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Slides/notesSlide4.xml" ContentType="application/vnd.openxmlformats-officedocument.presentationml.notesSlide+xml"/>
  <Override PartName="/ppt/slides/slide2.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tableStyles.xml" ContentType="application/vnd.openxmlformats-officedocument.presentationml.tableStyles+xml"/>
  <Override PartName="/ppt/notesMasters/notesMaster1.xml" ContentType="application/vnd.openxmlformats-officedocument.presentationml.notesMaster+xml"/>
  <Override PartName="/ppt/viewProps.xml" ContentType="application/vnd.openxmlformats-officedocument.presentationml.viewProps+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5.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6.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changesInfos/changesInfo1.xml" ContentType="application/vnd.ms-powerpoint.changesinfo+xml"/>
  <Override PartName="/ppt/slideLayouts/slideLayout18.xml" ContentType="application/vnd.openxmlformats-officedocument.presentationml.slideLayout+xml"/>
  <Override PartName="/ppt/slideLayouts/slideLayout16.xml" ContentType="application/vnd.openxmlformats-officedocument.presentationml.slideLayout+xml"/>
  <Override PartName="/ppt/slideLayouts/slideLayout5.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slideLayouts/slideLayout1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7.xml" ContentType="application/vnd.openxmlformats-officedocument.presentationml.slideLayout+xml"/>
  <Override PartName="/ppt/slideLayouts/slideLayout1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4.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revisionInfo.xml" ContentType="application/vnd.ms-powerpoint.revisioninfo+xml"/>
  <Override PartName="/ppt/notesSlides/notesSlide6.xml" ContentType="application/vnd.openxmlformats-officedocument.presentationml.notesSlide+xml"/>
  <Override PartName="/ppt/slides/slide7.xml" ContentType="application/vnd.openxmlformats-officedocument.presentationml.slide+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1" r:id="rId1"/>
  </p:sldMasterIdLst>
  <p:notesMasterIdLst>
    <p:notesMasterId r:id="rId9"/>
  </p:notesMasterIdLst>
  <p:sldIdLst>
    <p:sldId id="262" r:id="rId2"/>
    <p:sldId id="263" r:id="rId3"/>
    <p:sldId id="264" r:id="rId4"/>
    <p:sldId id="265" r:id="rId5"/>
    <p:sldId id="268" r:id="rId6"/>
    <p:sldId id="266" r:id="rId7"/>
    <p:sldId id="267" r:id="rId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0239E9-E57E-44D6-A7D7-9752102CE2A3}" v="7" dt="2026-07-29T22:20:05.2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6764" autoAdjust="0"/>
  </p:normalViewPr>
  <p:slideViewPr>
    <p:cSldViewPr snapToGrid="0">
      <p:cViewPr varScale="1">
        <p:scale>
          <a:sx n="67" d="100"/>
          <a:sy n="67" d="100"/>
        </p:scale>
        <p:origin x="64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Rosenstock (ETF)" userId="8633e7e6-9c16-48a5-856e-a0796c14322d" providerId="ADAL" clId="{E90AE592-FAF2-437B-80BF-9471473FE251}"/>
    <pc:docChg chg="undo custSel addSld modSld">
      <pc:chgData name="Maria Rosenstock (ETF)" userId="8633e7e6-9c16-48a5-856e-a0796c14322d" providerId="ADAL" clId="{E90AE592-FAF2-437B-80BF-9471473FE251}" dt="2026-07-29T22:59:38.247" v="2938" actId="20577"/>
      <pc:docMkLst>
        <pc:docMk/>
      </pc:docMkLst>
      <pc:sldChg chg="addSp delSp modSp add mod">
        <pc:chgData name="Maria Rosenstock (ETF)" userId="8633e7e6-9c16-48a5-856e-a0796c14322d" providerId="ADAL" clId="{E90AE592-FAF2-437B-80BF-9471473FE251}" dt="2026-07-29T22:19:29.052" v="2007" actId="27636"/>
        <pc:sldMkLst>
          <pc:docMk/>
          <pc:sldMk cId="0" sldId="262"/>
        </pc:sldMkLst>
        <pc:spChg chg="mod">
          <ac:chgData name="Maria Rosenstock (ETF)" userId="8633e7e6-9c16-48a5-856e-a0796c14322d" providerId="ADAL" clId="{E90AE592-FAF2-437B-80BF-9471473FE251}" dt="2026-07-29T22:18:58.993" v="1997" actId="1076"/>
          <ac:spMkLst>
            <pc:docMk/>
            <pc:sldMk cId="0" sldId="262"/>
            <ac:spMk id="4" creationId="{00000000-0000-0000-0000-000000000000}"/>
          </ac:spMkLst>
        </pc:spChg>
        <pc:spChg chg="mod">
          <ac:chgData name="Maria Rosenstock (ETF)" userId="8633e7e6-9c16-48a5-856e-a0796c14322d" providerId="ADAL" clId="{E90AE592-FAF2-437B-80BF-9471473FE251}" dt="2026-07-29T22:19:29.052" v="2007" actId="27636"/>
          <ac:spMkLst>
            <pc:docMk/>
            <pc:sldMk cId="0" sldId="262"/>
            <ac:spMk id="7" creationId="{00000000-0000-0000-0000-000000000000}"/>
          </ac:spMkLst>
        </pc:spChg>
        <pc:spChg chg="mod">
          <ac:chgData name="Maria Rosenstock (ETF)" userId="8633e7e6-9c16-48a5-856e-a0796c14322d" providerId="ADAL" clId="{E90AE592-FAF2-437B-80BF-9471473FE251}" dt="2026-07-29T22:11:08.840" v="1796" actId="1076"/>
          <ac:spMkLst>
            <pc:docMk/>
            <pc:sldMk cId="0" sldId="262"/>
            <ac:spMk id="8" creationId="{00000000-0000-0000-0000-000000000000}"/>
          </ac:spMkLst>
        </pc:spChg>
        <pc:spChg chg="add del">
          <ac:chgData name="Maria Rosenstock (ETF)" userId="8633e7e6-9c16-48a5-856e-a0796c14322d" providerId="ADAL" clId="{E90AE592-FAF2-437B-80BF-9471473FE251}" dt="2026-07-29T22:09:08.331" v="1790" actId="22"/>
          <ac:spMkLst>
            <pc:docMk/>
            <pc:sldMk cId="0" sldId="262"/>
            <ac:spMk id="11" creationId="{14F59F6E-D5F9-FF3B-BA65-F1AD3E0839F8}"/>
          </ac:spMkLst>
        </pc:spChg>
        <pc:spChg chg="del mod">
          <ac:chgData name="Maria Rosenstock (ETF)" userId="8633e7e6-9c16-48a5-856e-a0796c14322d" providerId="ADAL" clId="{E90AE592-FAF2-437B-80BF-9471473FE251}" dt="2026-07-29T22:19:10.112" v="1999" actId="478"/>
          <ac:spMkLst>
            <pc:docMk/>
            <pc:sldMk cId="0" sldId="262"/>
            <ac:spMk id="16" creationId="{00000000-0000-0000-0000-000000000000}"/>
          </ac:spMkLst>
        </pc:spChg>
        <pc:spChg chg="add mod">
          <ac:chgData name="Maria Rosenstock (ETF)" userId="8633e7e6-9c16-48a5-856e-a0796c14322d" providerId="ADAL" clId="{E90AE592-FAF2-437B-80BF-9471473FE251}" dt="2026-07-29T22:19:16.216" v="2003" actId="20577"/>
          <ac:spMkLst>
            <pc:docMk/>
            <pc:sldMk cId="0" sldId="262"/>
            <ac:spMk id="17" creationId="{2DDC6FE0-047D-3EA3-7556-0E2F0D66E88D}"/>
          </ac:spMkLst>
        </pc:spChg>
        <pc:picChg chg="add del mod">
          <ac:chgData name="Maria Rosenstock (ETF)" userId="8633e7e6-9c16-48a5-856e-a0796c14322d" providerId="ADAL" clId="{E90AE592-FAF2-437B-80BF-9471473FE251}" dt="2026-07-29T22:10:48.126" v="1791" actId="478"/>
          <ac:picMkLst>
            <pc:docMk/>
            <pc:sldMk cId="0" sldId="262"/>
            <ac:picMk id="3" creationId="{0B873508-B479-4567-9348-D871DE44E7C9}"/>
          </ac:picMkLst>
        </pc:picChg>
        <pc:picChg chg="add mod">
          <ac:chgData name="Maria Rosenstock (ETF)" userId="8633e7e6-9c16-48a5-856e-a0796c14322d" providerId="ADAL" clId="{E90AE592-FAF2-437B-80BF-9471473FE251}" dt="2026-07-29T22:10:53.420" v="1793" actId="1076"/>
          <ac:picMkLst>
            <pc:docMk/>
            <pc:sldMk cId="0" sldId="262"/>
            <ac:picMk id="15" creationId="{7AD655BF-B6C3-EF98-3EBB-5FC3F49943C2}"/>
          </ac:picMkLst>
        </pc:picChg>
      </pc:sldChg>
      <pc:sldChg chg="addSp delSp modSp add mod">
        <pc:chgData name="Maria Rosenstock (ETF)" userId="8633e7e6-9c16-48a5-856e-a0796c14322d" providerId="ADAL" clId="{E90AE592-FAF2-437B-80BF-9471473FE251}" dt="2026-07-29T22:17:54.705" v="1990" actId="478"/>
        <pc:sldMkLst>
          <pc:docMk/>
          <pc:sldMk cId="0" sldId="263"/>
        </pc:sldMkLst>
        <pc:spChg chg="del mod">
          <ac:chgData name="Maria Rosenstock (ETF)" userId="8633e7e6-9c16-48a5-856e-a0796c14322d" providerId="ADAL" clId="{E90AE592-FAF2-437B-80BF-9471473FE251}" dt="2026-07-29T22:17:54.705" v="1990" actId="478"/>
          <ac:spMkLst>
            <pc:docMk/>
            <pc:sldMk cId="0" sldId="263"/>
            <ac:spMk id="3" creationId="{00000000-0000-0000-0000-000000000000}"/>
          </ac:spMkLst>
        </pc:spChg>
        <pc:spChg chg="add mod">
          <ac:chgData name="Maria Rosenstock (ETF)" userId="8633e7e6-9c16-48a5-856e-a0796c14322d" providerId="ADAL" clId="{E90AE592-FAF2-437B-80BF-9471473FE251}" dt="2026-07-29T21:18:31.610" v="4" actId="1076"/>
          <ac:spMkLst>
            <pc:docMk/>
            <pc:sldMk cId="0" sldId="263"/>
            <ac:spMk id="7" creationId="{B2100A6A-3DF7-D588-C679-139F861E81B2}"/>
          </ac:spMkLst>
        </pc:spChg>
        <pc:spChg chg="mod">
          <ac:chgData name="Maria Rosenstock (ETF)" userId="8633e7e6-9c16-48a5-856e-a0796c14322d" providerId="ADAL" clId="{E90AE592-FAF2-437B-80BF-9471473FE251}" dt="2026-07-29T21:46:07.136" v="1297" actId="1076"/>
          <ac:spMkLst>
            <pc:docMk/>
            <pc:sldMk cId="0" sldId="263"/>
            <ac:spMk id="13" creationId="{00000000-0000-0000-0000-000000000000}"/>
          </ac:spMkLst>
        </pc:spChg>
        <pc:spChg chg="mod">
          <ac:chgData name="Maria Rosenstock (ETF)" userId="8633e7e6-9c16-48a5-856e-a0796c14322d" providerId="ADAL" clId="{E90AE592-FAF2-437B-80BF-9471473FE251}" dt="2026-07-29T21:46:10.316" v="1298" actId="1076"/>
          <ac:spMkLst>
            <pc:docMk/>
            <pc:sldMk cId="0" sldId="263"/>
            <ac:spMk id="14" creationId="{00000000-0000-0000-0000-000000000000}"/>
          </ac:spMkLst>
        </pc:spChg>
        <pc:spChg chg="mod">
          <ac:chgData name="Maria Rosenstock (ETF)" userId="8633e7e6-9c16-48a5-856e-a0796c14322d" providerId="ADAL" clId="{E90AE592-FAF2-437B-80BF-9471473FE251}" dt="2026-07-29T21:45:50.544" v="1294" actId="1076"/>
          <ac:spMkLst>
            <pc:docMk/>
            <pc:sldMk cId="0" sldId="263"/>
            <ac:spMk id="17" creationId="{00000000-0000-0000-0000-000000000000}"/>
          </ac:spMkLst>
        </pc:spChg>
        <pc:spChg chg="mod">
          <ac:chgData name="Maria Rosenstock (ETF)" userId="8633e7e6-9c16-48a5-856e-a0796c14322d" providerId="ADAL" clId="{E90AE592-FAF2-437B-80BF-9471473FE251}" dt="2026-07-29T21:45:48.406" v="1293" actId="1076"/>
          <ac:spMkLst>
            <pc:docMk/>
            <pc:sldMk cId="0" sldId="263"/>
            <ac:spMk id="18" creationId="{00000000-0000-0000-0000-000000000000}"/>
          </ac:spMkLst>
        </pc:spChg>
        <pc:spChg chg="add mod">
          <ac:chgData name="Maria Rosenstock (ETF)" userId="8633e7e6-9c16-48a5-856e-a0796c14322d" providerId="ADAL" clId="{E90AE592-FAF2-437B-80BF-9471473FE251}" dt="2026-07-29T21:19:00.559" v="90" actId="20577"/>
          <ac:spMkLst>
            <pc:docMk/>
            <pc:sldMk cId="0" sldId="263"/>
            <ac:spMk id="43" creationId="{7438FC6F-F6A2-364D-BB56-8919B7C286BA}"/>
          </ac:spMkLst>
        </pc:spChg>
        <pc:spChg chg="add mod">
          <ac:chgData name="Maria Rosenstock (ETF)" userId="8633e7e6-9c16-48a5-856e-a0796c14322d" providerId="ADAL" clId="{E90AE592-FAF2-437B-80BF-9471473FE251}" dt="2026-07-29T21:31:48.412" v="686" actId="1076"/>
          <ac:spMkLst>
            <pc:docMk/>
            <pc:sldMk cId="0" sldId="263"/>
            <ac:spMk id="45" creationId="{E38F2DCB-667A-265A-D034-353A585D2675}"/>
          </ac:spMkLst>
        </pc:spChg>
        <pc:spChg chg="add mod">
          <ac:chgData name="Maria Rosenstock (ETF)" userId="8633e7e6-9c16-48a5-856e-a0796c14322d" providerId="ADAL" clId="{E90AE592-FAF2-437B-80BF-9471473FE251}" dt="2026-07-29T21:46:01.076" v="1296" actId="1076"/>
          <ac:spMkLst>
            <pc:docMk/>
            <pc:sldMk cId="0" sldId="263"/>
            <ac:spMk id="47" creationId="{779773F0-82C9-DA98-D194-201801C0374B}"/>
          </ac:spMkLst>
        </pc:spChg>
        <pc:spChg chg="add mod">
          <ac:chgData name="Maria Rosenstock (ETF)" userId="8633e7e6-9c16-48a5-856e-a0796c14322d" providerId="ADAL" clId="{E90AE592-FAF2-437B-80BF-9471473FE251}" dt="2026-07-29T21:46:35.955" v="1380" actId="20577"/>
          <ac:spMkLst>
            <pc:docMk/>
            <pc:sldMk cId="0" sldId="263"/>
            <ac:spMk id="49" creationId="{2C707F38-92A8-BECF-2C0C-FE235144BC2C}"/>
          </ac:spMkLst>
        </pc:spChg>
        <pc:spChg chg="add mod">
          <ac:chgData name="Maria Rosenstock (ETF)" userId="8633e7e6-9c16-48a5-856e-a0796c14322d" providerId="ADAL" clId="{E90AE592-FAF2-437B-80BF-9471473FE251}" dt="2026-07-29T21:47:54.725" v="1513" actId="14100"/>
          <ac:spMkLst>
            <pc:docMk/>
            <pc:sldMk cId="0" sldId="263"/>
            <ac:spMk id="51" creationId="{B0BA9425-0E6C-53E1-D921-BF49B2198A63}"/>
          </ac:spMkLst>
        </pc:spChg>
      </pc:sldChg>
      <pc:sldChg chg="addSp delSp modSp add mod">
        <pc:chgData name="Maria Rosenstock (ETF)" userId="8633e7e6-9c16-48a5-856e-a0796c14322d" providerId="ADAL" clId="{E90AE592-FAF2-437B-80BF-9471473FE251}" dt="2026-07-29T22:30:51.763" v="2440" actId="20577"/>
        <pc:sldMkLst>
          <pc:docMk/>
          <pc:sldMk cId="0" sldId="264"/>
        </pc:sldMkLst>
        <pc:spChg chg="del mod">
          <ac:chgData name="Maria Rosenstock (ETF)" userId="8633e7e6-9c16-48a5-856e-a0796c14322d" providerId="ADAL" clId="{E90AE592-FAF2-437B-80BF-9471473FE251}" dt="2026-07-29T22:17:48.129" v="1988" actId="478"/>
          <ac:spMkLst>
            <pc:docMk/>
            <pc:sldMk cId="0" sldId="264"/>
            <ac:spMk id="3" creationId="{00000000-0000-0000-0000-000000000000}"/>
          </ac:spMkLst>
        </pc:spChg>
        <pc:spChg chg="add mod">
          <ac:chgData name="Maria Rosenstock (ETF)" userId="8633e7e6-9c16-48a5-856e-a0796c14322d" providerId="ADAL" clId="{E90AE592-FAF2-437B-80BF-9471473FE251}" dt="2026-07-29T21:32:24.806" v="690" actId="14100"/>
          <ac:spMkLst>
            <pc:docMk/>
            <pc:sldMk cId="0" sldId="264"/>
            <ac:spMk id="8" creationId="{C94CD770-8596-B3FE-B3FD-715395D4455E}"/>
          </ac:spMkLst>
        </pc:spChg>
        <pc:spChg chg="add mod">
          <ac:chgData name="Maria Rosenstock (ETF)" userId="8633e7e6-9c16-48a5-856e-a0796c14322d" providerId="ADAL" clId="{E90AE592-FAF2-437B-80BF-9471473FE251}" dt="2026-07-29T22:21:53.851" v="2049" actId="14100"/>
          <ac:spMkLst>
            <pc:docMk/>
            <pc:sldMk cId="0" sldId="264"/>
            <ac:spMk id="10" creationId="{4EF0B5A2-D5CF-CC6B-E839-0525F46DD923}"/>
          </ac:spMkLst>
        </pc:spChg>
        <pc:spChg chg="mod">
          <ac:chgData name="Maria Rosenstock (ETF)" userId="8633e7e6-9c16-48a5-856e-a0796c14322d" providerId="ADAL" clId="{E90AE592-FAF2-437B-80BF-9471473FE251}" dt="2026-07-29T22:25:45.107" v="2129" actId="20577"/>
          <ac:spMkLst>
            <pc:docMk/>
            <pc:sldMk cId="0" sldId="264"/>
            <ac:spMk id="11" creationId="{00000000-0000-0000-0000-000000000000}"/>
          </ac:spMkLst>
        </pc:spChg>
        <pc:spChg chg="mod">
          <ac:chgData name="Maria Rosenstock (ETF)" userId="8633e7e6-9c16-48a5-856e-a0796c14322d" providerId="ADAL" clId="{E90AE592-FAF2-437B-80BF-9471473FE251}" dt="2026-07-29T22:22:40.097" v="2080" actId="1076"/>
          <ac:spMkLst>
            <pc:docMk/>
            <pc:sldMk cId="0" sldId="264"/>
            <ac:spMk id="14" creationId="{00000000-0000-0000-0000-000000000000}"/>
          </ac:spMkLst>
        </pc:spChg>
        <pc:spChg chg="mod">
          <ac:chgData name="Maria Rosenstock (ETF)" userId="8633e7e6-9c16-48a5-856e-a0796c14322d" providerId="ADAL" clId="{E90AE592-FAF2-437B-80BF-9471473FE251}" dt="2026-07-29T22:24:45.200" v="2106" actId="21"/>
          <ac:spMkLst>
            <pc:docMk/>
            <pc:sldMk cId="0" sldId="264"/>
            <ac:spMk id="15" creationId="{00000000-0000-0000-0000-000000000000}"/>
          </ac:spMkLst>
        </pc:spChg>
        <pc:spChg chg="mod">
          <ac:chgData name="Maria Rosenstock (ETF)" userId="8633e7e6-9c16-48a5-856e-a0796c14322d" providerId="ADAL" clId="{E90AE592-FAF2-437B-80BF-9471473FE251}" dt="2026-07-29T22:23:47.719" v="2104" actId="20577"/>
          <ac:spMkLst>
            <pc:docMk/>
            <pc:sldMk cId="0" sldId="264"/>
            <ac:spMk id="18" creationId="{00000000-0000-0000-0000-000000000000}"/>
          </ac:spMkLst>
        </pc:spChg>
        <pc:spChg chg="mod">
          <ac:chgData name="Maria Rosenstock (ETF)" userId="8633e7e6-9c16-48a5-856e-a0796c14322d" providerId="ADAL" clId="{E90AE592-FAF2-437B-80BF-9471473FE251}" dt="2026-07-29T22:25:04.810" v="2115" actId="20577"/>
          <ac:spMkLst>
            <pc:docMk/>
            <pc:sldMk cId="0" sldId="264"/>
            <ac:spMk id="21" creationId="{00000000-0000-0000-0000-000000000000}"/>
          </ac:spMkLst>
        </pc:spChg>
        <pc:spChg chg="del mod">
          <ac:chgData name="Maria Rosenstock (ETF)" userId="8633e7e6-9c16-48a5-856e-a0796c14322d" providerId="ADAL" clId="{E90AE592-FAF2-437B-80BF-9471473FE251}" dt="2026-07-29T22:21:50.172" v="2048" actId="478"/>
          <ac:spMkLst>
            <pc:docMk/>
            <pc:sldMk cId="0" sldId="264"/>
            <ac:spMk id="25" creationId="{00000000-0000-0000-0000-000000000000}"/>
          </ac:spMkLst>
        </pc:spChg>
        <pc:spChg chg="add mod">
          <ac:chgData name="Maria Rosenstock (ETF)" userId="8633e7e6-9c16-48a5-856e-a0796c14322d" providerId="ADAL" clId="{E90AE592-FAF2-437B-80BF-9471473FE251}" dt="2026-07-29T22:30:51.763" v="2440" actId="20577"/>
          <ac:spMkLst>
            <pc:docMk/>
            <pc:sldMk cId="0" sldId="264"/>
            <ac:spMk id="27" creationId="{8D2AF314-1A6C-1EFF-9B5B-E2124A785323}"/>
          </ac:spMkLst>
        </pc:spChg>
      </pc:sldChg>
      <pc:sldChg chg="addSp delSp modSp add mod modNotesTx">
        <pc:chgData name="Maria Rosenstock (ETF)" userId="8633e7e6-9c16-48a5-856e-a0796c14322d" providerId="ADAL" clId="{E90AE592-FAF2-437B-80BF-9471473FE251}" dt="2026-07-29T22:55:21.330" v="2685" actId="21"/>
        <pc:sldMkLst>
          <pc:docMk/>
          <pc:sldMk cId="0" sldId="265"/>
        </pc:sldMkLst>
        <pc:spChg chg="del">
          <ac:chgData name="Maria Rosenstock (ETF)" userId="8633e7e6-9c16-48a5-856e-a0796c14322d" providerId="ADAL" clId="{E90AE592-FAF2-437B-80BF-9471473FE251}" dt="2026-07-29T22:17:41.612" v="1986" actId="478"/>
          <ac:spMkLst>
            <pc:docMk/>
            <pc:sldMk cId="0" sldId="265"/>
            <ac:spMk id="3" creationId="{00000000-0000-0000-0000-000000000000}"/>
          </ac:spMkLst>
        </pc:spChg>
        <pc:spChg chg="mod">
          <ac:chgData name="Maria Rosenstock (ETF)" userId="8633e7e6-9c16-48a5-856e-a0796c14322d" providerId="ADAL" clId="{E90AE592-FAF2-437B-80BF-9471473FE251}" dt="2026-07-29T21:26:25.141" v="495" actId="1076"/>
          <ac:spMkLst>
            <pc:docMk/>
            <pc:sldMk cId="0" sldId="265"/>
            <ac:spMk id="7" creationId="{00000000-0000-0000-0000-000000000000}"/>
          </ac:spMkLst>
        </pc:spChg>
        <pc:spChg chg="add del mod">
          <ac:chgData name="Maria Rosenstock (ETF)" userId="8633e7e6-9c16-48a5-856e-a0796c14322d" providerId="ADAL" clId="{E90AE592-FAF2-437B-80BF-9471473FE251}" dt="2026-07-29T22:55:21.330" v="2685" actId="21"/>
          <ac:spMkLst>
            <pc:docMk/>
            <pc:sldMk cId="0" sldId="265"/>
            <ac:spMk id="8" creationId="{00000000-0000-0000-0000-000000000000}"/>
          </ac:spMkLst>
        </pc:spChg>
        <pc:spChg chg="del">
          <ac:chgData name="Maria Rosenstock (ETF)" userId="8633e7e6-9c16-48a5-856e-a0796c14322d" providerId="ADAL" clId="{E90AE592-FAF2-437B-80BF-9471473FE251}" dt="2026-07-29T22:12:14.932" v="1802" actId="478"/>
          <ac:spMkLst>
            <pc:docMk/>
            <pc:sldMk cId="0" sldId="265"/>
            <ac:spMk id="10" creationId="{00000000-0000-0000-0000-000000000000}"/>
          </ac:spMkLst>
        </pc:spChg>
        <pc:spChg chg="del">
          <ac:chgData name="Maria Rosenstock (ETF)" userId="8633e7e6-9c16-48a5-856e-a0796c14322d" providerId="ADAL" clId="{E90AE592-FAF2-437B-80BF-9471473FE251}" dt="2026-07-29T22:12:18.200" v="1803" actId="478"/>
          <ac:spMkLst>
            <pc:docMk/>
            <pc:sldMk cId="0" sldId="265"/>
            <ac:spMk id="11" creationId="{00000000-0000-0000-0000-000000000000}"/>
          </ac:spMkLst>
        </pc:spChg>
        <pc:spChg chg="mod">
          <ac:chgData name="Maria Rosenstock (ETF)" userId="8633e7e6-9c16-48a5-856e-a0796c14322d" providerId="ADAL" clId="{E90AE592-FAF2-437B-80BF-9471473FE251}" dt="2026-07-29T21:34:26.730" v="932" actId="20577"/>
          <ac:spMkLst>
            <pc:docMk/>
            <pc:sldMk cId="0" sldId="265"/>
            <ac:spMk id="17" creationId="{00000000-0000-0000-0000-000000000000}"/>
          </ac:spMkLst>
        </pc:spChg>
        <pc:spChg chg="mod">
          <ac:chgData name="Maria Rosenstock (ETF)" userId="8633e7e6-9c16-48a5-856e-a0796c14322d" providerId="ADAL" clId="{E90AE592-FAF2-437B-80BF-9471473FE251}" dt="2026-07-29T22:12:52.052" v="1875" actId="20577"/>
          <ac:spMkLst>
            <pc:docMk/>
            <pc:sldMk cId="0" sldId="265"/>
            <ac:spMk id="20" creationId="{00000000-0000-0000-0000-000000000000}"/>
          </ac:spMkLst>
        </pc:spChg>
        <pc:spChg chg="mod">
          <ac:chgData name="Maria Rosenstock (ETF)" userId="8633e7e6-9c16-48a5-856e-a0796c14322d" providerId="ADAL" clId="{E90AE592-FAF2-437B-80BF-9471473FE251}" dt="2026-07-29T21:33:44.035" v="884" actId="20577"/>
          <ac:spMkLst>
            <pc:docMk/>
            <pc:sldMk cId="0" sldId="265"/>
            <ac:spMk id="23" creationId="{00000000-0000-0000-0000-000000000000}"/>
          </ac:spMkLst>
        </pc:spChg>
        <pc:spChg chg="mod">
          <ac:chgData name="Maria Rosenstock (ETF)" userId="8633e7e6-9c16-48a5-856e-a0796c14322d" providerId="ADAL" clId="{E90AE592-FAF2-437B-80BF-9471473FE251}" dt="2026-07-29T21:33:56.967" v="886" actId="20577"/>
          <ac:spMkLst>
            <pc:docMk/>
            <pc:sldMk cId="0" sldId="265"/>
            <ac:spMk id="26" creationId="{00000000-0000-0000-0000-000000000000}"/>
          </ac:spMkLst>
        </pc:spChg>
      </pc:sldChg>
      <pc:sldChg chg="modSp add mod">
        <pc:chgData name="Maria Rosenstock (ETF)" userId="8633e7e6-9c16-48a5-856e-a0796c14322d" providerId="ADAL" clId="{E90AE592-FAF2-437B-80BF-9471473FE251}" dt="2026-07-29T22:58:36.087" v="2935" actId="1076"/>
        <pc:sldMkLst>
          <pc:docMk/>
          <pc:sldMk cId="1231230994" sldId="266"/>
        </pc:sldMkLst>
        <pc:spChg chg="mod">
          <ac:chgData name="Maria Rosenstock (ETF)" userId="8633e7e6-9c16-48a5-856e-a0796c14322d" providerId="ADAL" clId="{E90AE592-FAF2-437B-80BF-9471473FE251}" dt="2026-07-29T22:58:16.242" v="2839" actId="20577"/>
          <ac:spMkLst>
            <pc:docMk/>
            <pc:sldMk cId="1231230994" sldId="266"/>
            <ac:spMk id="3" creationId="{3E5601EF-E917-55E1-A0E3-9382836E0DB1}"/>
          </ac:spMkLst>
        </pc:spChg>
        <pc:spChg chg="mod">
          <ac:chgData name="Maria Rosenstock (ETF)" userId="8633e7e6-9c16-48a5-856e-a0796c14322d" providerId="ADAL" clId="{E90AE592-FAF2-437B-80BF-9471473FE251}" dt="2026-07-29T22:57:44.896" v="2775" actId="1076"/>
          <ac:spMkLst>
            <pc:docMk/>
            <pc:sldMk cId="1231230994" sldId="266"/>
            <ac:spMk id="7" creationId="{E6E110E0-6F2A-6D1C-8E59-3D3FC660AB99}"/>
          </ac:spMkLst>
        </pc:spChg>
        <pc:spChg chg="mod">
          <ac:chgData name="Maria Rosenstock (ETF)" userId="8633e7e6-9c16-48a5-856e-a0796c14322d" providerId="ADAL" clId="{E90AE592-FAF2-437B-80BF-9471473FE251}" dt="2026-07-29T22:58:36.087" v="2935" actId="1076"/>
          <ac:spMkLst>
            <pc:docMk/>
            <pc:sldMk cId="1231230994" sldId="266"/>
            <ac:spMk id="9" creationId="{D656F1CE-4B67-8532-9730-21CD723054C4}"/>
          </ac:spMkLst>
        </pc:spChg>
        <pc:spChg chg="mod">
          <ac:chgData name="Maria Rosenstock (ETF)" userId="8633e7e6-9c16-48a5-856e-a0796c14322d" providerId="ADAL" clId="{E90AE592-FAF2-437B-80BF-9471473FE251}" dt="2026-07-29T21:57:08.770" v="1642" actId="20577"/>
          <ac:spMkLst>
            <pc:docMk/>
            <pc:sldMk cId="1231230994" sldId="266"/>
            <ac:spMk id="11" creationId="{AF638516-A218-CD62-654F-6C60C66C48CB}"/>
          </ac:spMkLst>
        </pc:spChg>
      </pc:sldChg>
      <pc:sldChg chg="addSp delSp modSp add mod modNotesTx">
        <pc:chgData name="Maria Rosenstock (ETF)" userId="8633e7e6-9c16-48a5-856e-a0796c14322d" providerId="ADAL" clId="{E90AE592-FAF2-437B-80BF-9471473FE251}" dt="2026-07-29T22:59:38.247" v="2938" actId="20577"/>
        <pc:sldMkLst>
          <pc:docMk/>
          <pc:sldMk cId="0" sldId="267"/>
        </pc:sldMkLst>
        <pc:spChg chg="del">
          <ac:chgData name="Maria Rosenstock (ETF)" userId="8633e7e6-9c16-48a5-856e-a0796c14322d" providerId="ADAL" clId="{E90AE592-FAF2-437B-80BF-9471473FE251}" dt="2026-07-29T22:17:36.716" v="1985" actId="478"/>
          <ac:spMkLst>
            <pc:docMk/>
            <pc:sldMk cId="0" sldId="267"/>
            <ac:spMk id="3" creationId="{00000000-0000-0000-0000-000000000000}"/>
          </ac:spMkLst>
        </pc:spChg>
        <pc:spChg chg="mod">
          <ac:chgData name="Maria Rosenstock (ETF)" userId="8633e7e6-9c16-48a5-856e-a0796c14322d" providerId="ADAL" clId="{E90AE592-FAF2-437B-80BF-9471473FE251}" dt="2026-07-29T22:36:18.398" v="2444" actId="313"/>
          <ac:spMkLst>
            <pc:docMk/>
            <pc:sldMk cId="0" sldId="267"/>
            <ac:spMk id="7" creationId="{00000000-0000-0000-0000-000000000000}"/>
          </ac:spMkLst>
        </pc:spChg>
        <pc:spChg chg="mod">
          <ac:chgData name="Maria Rosenstock (ETF)" userId="8633e7e6-9c16-48a5-856e-a0796c14322d" providerId="ADAL" clId="{E90AE592-FAF2-437B-80BF-9471473FE251}" dt="2026-07-29T22:41:57.651" v="2553" actId="1076"/>
          <ac:spMkLst>
            <pc:docMk/>
            <pc:sldMk cId="0" sldId="267"/>
            <ac:spMk id="8" creationId="{00000000-0000-0000-0000-000000000000}"/>
          </ac:spMkLst>
        </pc:spChg>
        <pc:spChg chg="mod">
          <ac:chgData name="Maria Rosenstock (ETF)" userId="8633e7e6-9c16-48a5-856e-a0796c14322d" providerId="ADAL" clId="{E90AE592-FAF2-437B-80BF-9471473FE251}" dt="2026-07-29T21:57:37.860" v="1652" actId="403"/>
          <ac:spMkLst>
            <pc:docMk/>
            <pc:sldMk cId="0" sldId="267"/>
            <ac:spMk id="11" creationId="{00000000-0000-0000-0000-000000000000}"/>
          </ac:spMkLst>
        </pc:spChg>
        <pc:spChg chg="mod">
          <ac:chgData name="Maria Rosenstock (ETF)" userId="8633e7e6-9c16-48a5-856e-a0796c14322d" providerId="ADAL" clId="{E90AE592-FAF2-437B-80BF-9471473FE251}" dt="2026-07-29T21:57:46.130" v="1653" actId="403"/>
          <ac:spMkLst>
            <pc:docMk/>
            <pc:sldMk cId="0" sldId="267"/>
            <ac:spMk id="13" creationId="{00000000-0000-0000-0000-000000000000}"/>
          </ac:spMkLst>
        </pc:spChg>
        <pc:spChg chg="mod">
          <ac:chgData name="Maria Rosenstock (ETF)" userId="8633e7e6-9c16-48a5-856e-a0796c14322d" providerId="ADAL" clId="{E90AE592-FAF2-437B-80BF-9471473FE251}" dt="2026-07-29T22:41:10.129" v="2551" actId="1076"/>
          <ac:spMkLst>
            <pc:docMk/>
            <pc:sldMk cId="0" sldId="267"/>
            <ac:spMk id="15" creationId="{00000000-0000-0000-0000-000000000000}"/>
          </ac:spMkLst>
        </pc:spChg>
        <pc:spChg chg="mod">
          <ac:chgData name="Maria Rosenstock (ETF)" userId="8633e7e6-9c16-48a5-856e-a0796c14322d" providerId="ADAL" clId="{E90AE592-FAF2-437B-80BF-9471473FE251}" dt="2026-07-29T21:58:52.472" v="1701" actId="20577"/>
          <ac:spMkLst>
            <pc:docMk/>
            <pc:sldMk cId="0" sldId="267"/>
            <ac:spMk id="17" creationId="{00000000-0000-0000-0000-000000000000}"/>
          </ac:spMkLst>
        </pc:spChg>
        <pc:spChg chg="mod">
          <ac:chgData name="Maria Rosenstock (ETF)" userId="8633e7e6-9c16-48a5-856e-a0796c14322d" providerId="ADAL" clId="{E90AE592-FAF2-437B-80BF-9471473FE251}" dt="2026-07-29T22:29:48.408" v="2370" actId="20577"/>
          <ac:spMkLst>
            <pc:docMk/>
            <pc:sldMk cId="0" sldId="267"/>
            <ac:spMk id="20" creationId="{00000000-0000-0000-0000-000000000000}"/>
          </ac:spMkLst>
        </pc:spChg>
        <pc:spChg chg="mod">
          <ac:chgData name="Maria Rosenstock (ETF)" userId="8633e7e6-9c16-48a5-856e-a0796c14322d" providerId="ADAL" clId="{E90AE592-FAF2-437B-80BF-9471473FE251}" dt="2026-07-29T21:41:06.466" v="1160" actId="20577"/>
          <ac:spMkLst>
            <pc:docMk/>
            <pc:sldMk cId="0" sldId="267"/>
            <ac:spMk id="23" creationId="{00000000-0000-0000-0000-000000000000}"/>
          </ac:spMkLst>
        </pc:spChg>
        <pc:spChg chg="mod">
          <ac:chgData name="Maria Rosenstock (ETF)" userId="8633e7e6-9c16-48a5-856e-a0796c14322d" providerId="ADAL" clId="{E90AE592-FAF2-437B-80BF-9471473FE251}" dt="2026-07-29T21:24:40.136" v="458" actId="20577"/>
          <ac:spMkLst>
            <pc:docMk/>
            <pc:sldMk cId="0" sldId="267"/>
            <ac:spMk id="26" creationId="{00000000-0000-0000-0000-000000000000}"/>
          </ac:spMkLst>
        </pc:spChg>
        <pc:spChg chg="mod">
          <ac:chgData name="Maria Rosenstock (ETF)" userId="8633e7e6-9c16-48a5-856e-a0796c14322d" providerId="ADAL" clId="{E90AE592-FAF2-437B-80BF-9471473FE251}" dt="2026-07-29T21:41:50.710" v="1198" actId="20577"/>
          <ac:spMkLst>
            <pc:docMk/>
            <pc:sldMk cId="0" sldId="267"/>
            <ac:spMk id="29" creationId="{00000000-0000-0000-0000-000000000000}"/>
          </ac:spMkLst>
        </pc:spChg>
        <pc:spChg chg="mod">
          <ac:chgData name="Maria Rosenstock (ETF)" userId="8633e7e6-9c16-48a5-856e-a0796c14322d" providerId="ADAL" clId="{E90AE592-FAF2-437B-80BF-9471473FE251}" dt="2026-07-29T22:40:34.419" v="2549" actId="1076"/>
          <ac:spMkLst>
            <pc:docMk/>
            <pc:sldMk cId="0" sldId="267"/>
            <ac:spMk id="31" creationId="{00000000-0000-0000-0000-000000000000}"/>
          </ac:spMkLst>
        </pc:spChg>
        <pc:spChg chg="mod">
          <ac:chgData name="Maria Rosenstock (ETF)" userId="8633e7e6-9c16-48a5-856e-a0796c14322d" providerId="ADAL" clId="{E90AE592-FAF2-437B-80BF-9471473FE251}" dt="2026-07-29T22:43:06.932" v="2575" actId="20577"/>
          <ac:spMkLst>
            <pc:docMk/>
            <pc:sldMk cId="0" sldId="267"/>
            <ac:spMk id="33" creationId="{00000000-0000-0000-0000-000000000000}"/>
          </ac:spMkLst>
        </pc:spChg>
        <pc:spChg chg="add mod">
          <ac:chgData name="Maria Rosenstock (ETF)" userId="8633e7e6-9c16-48a5-856e-a0796c14322d" providerId="ADAL" clId="{E90AE592-FAF2-437B-80BF-9471473FE251}" dt="2026-07-29T22:42:55.713" v="2573" actId="20577"/>
          <ac:spMkLst>
            <pc:docMk/>
            <pc:sldMk cId="0" sldId="267"/>
            <ac:spMk id="34" creationId="{63F9D0B1-D53A-E368-0D13-B4C317081C3B}"/>
          </ac:spMkLst>
        </pc:spChg>
      </pc:sldChg>
      <pc:sldChg chg="addSp delSp modSp new mod">
        <pc:chgData name="Maria Rosenstock (ETF)" userId="8633e7e6-9c16-48a5-856e-a0796c14322d" providerId="ADAL" clId="{E90AE592-FAF2-437B-80BF-9471473FE251}" dt="2026-07-29T22:59:28.500" v="2936" actId="1076"/>
        <pc:sldMkLst>
          <pc:docMk/>
          <pc:sldMk cId="2390465647" sldId="268"/>
        </pc:sldMkLst>
        <pc:spChg chg="add del mod">
          <ac:chgData name="Maria Rosenstock (ETF)" userId="8633e7e6-9c16-48a5-856e-a0796c14322d" providerId="ADAL" clId="{E90AE592-FAF2-437B-80BF-9471473FE251}" dt="2026-07-29T22:54:52.359" v="2680" actId="478"/>
          <ac:spMkLst>
            <pc:docMk/>
            <pc:sldMk cId="2390465647" sldId="268"/>
            <ac:spMk id="6" creationId="{E12EB188-0EF4-4BBB-3BCF-753BBE5C0AAA}"/>
          </ac:spMkLst>
        </pc:spChg>
        <pc:spChg chg="add mod">
          <ac:chgData name="Maria Rosenstock (ETF)" userId="8633e7e6-9c16-48a5-856e-a0796c14322d" providerId="ADAL" clId="{E90AE592-FAF2-437B-80BF-9471473FE251}" dt="2026-07-29T22:55:37.714" v="2691" actId="14100"/>
          <ac:spMkLst>
            <pc:docMk/>
            <pc:sldMk cId="2390465647" sldId="268"/>
            <ac:spMk id="8" creationId="{12BF844B-7622-85E6-3A39-F98A5A479717}"/>
          </ac:spMkLst>
        </pc:spChg>
        <pc:spChg chg="add mod">
          <ac:chgData name="Maria Rosenstock (ETF)" userId="8633e7e6-9c16-48a5-856e-a0796c14322d" providerId="ADAL" clId="{E90AE592-FAF2-437B-80BF-9471473FE251}" dt="2026-07-29T22:56:09.662" v="2698" actId="1076"/>
          <ac:spMkLst>
            <pc:docMk/>
            <pc:sldMk cId="2390465647" sldId="268"/>
            <ac:spMk id="10" creationId="{CCF941B8-BE33-013A-57B8-3A874EC1C257}"/>
          </ac:spMkLst>
        </pc:spChg>
        <pc:spChg chg="add mod">
          <ac:chgData name="Maria Rosenstock (ETF)" userId="8633e7e6-9c16-48a5-856e-a0796c14322d" providerId="ADAL" clId="{E90AE592-FAF2-437B-80BF-9471473FE251}" dt="2026-07-29T22:56:06.990" v="2697" actId="1076"/>
          <ac:spMkLst>
            <pc:docMk/>
            <pc:sldMk cId="2390465647" sldId="268"/>
            <ac:spMk id="12" creationId="{B311763C-4EDF-5B9F-43E8-0470F4873C00}"/>
          </ac:spMkLst>
        </pc:spChg>
        <pc:picChg chg="add mod">
          <ac:chgData name="Maria Rosenstock (ETF)" userId="8633e7e6-9c16-48a5-856e-a0796c14322d" providerId="ADAL" clId="{E90AE592-FAF2-437B-80BF-9471473FE251}" dt="2026-07-29T22:59:28.500" v="2936" actId="1076"/>
          <ac:picMkLst>
            <pc:docMk/>
            <pc:sldMk cId="2390465647" sldId="268"/>
            <ac:picMk id="4" creationId="{0BEA05E7-8280-E4D3-C3BE-351970912B4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1266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not the end of cooperation. It is the beginning of a different relationship. The project continues supporting implementation until December, but every activity from today onwards should already be organised as if it belonged to the Network. </a:t>
            </a:r>
            <a:r>
              <a:rPr lang="en-US" sz="1200" b="1" dirty="0">
                <a:solidFill>
                  <a:srgbClr val="009B4E"/>
                </a:solidFill>
                <a:latin typeface="Nunito Sans" pitchFamily="34" charset="0"/>
                <a:ea typeface="Arial" pitchFamily="34" charset="-122"/>
                <a:cs typeface="Arial" pitchFamily="34" charset="-120"/>
              </a:rPr>
              <a:t>The transition is no longer a future event. </a:t>
            </a:r>
            <a:r>
              <a:rPr lang="en-US" sz="1200" dirty="0">
                <a:solidFill>
                  <a:srgbClr val="24282A"/>
                </a:solidFill>
                <a:latin typeface="Nunito Sans" pitchFamily="34" charset="0"/>
                <a:ea typeface="Arial" pitchFamily="34" charset="-122"/>
                <a:cs typeface="Arial" pitchFamily="34" charset="-120"/>
              </a:rPr>
              <a:t>Today we move from discussion to commitments. Until December 2026: </a:t>
            </a:r>
            <a:r>
              <a:rPr lang="en-US" sz="1200" dirty="0">
                <a:solidFill>
                  <a:srgbClr val="FFFFFF"/>
                </a:solidFill>
                <a:latin typeface="Nunito Sans" pitchFamily="34" charset="0"/>
                <a:ea typeface="Arial" pitchFamily="34" charset="-122"/>
                <a:cs typeface="Arial" pitchFamily="34" charset="-120"/>
              </a:rPr>
              <a:t>ACQF-II is still here: complete activities, transfer knowledge, establish the legal entity, and prepare the first independent work </a:t>
            </a:r>
            <a:r>
              <a:rPr lang="en-US" sz="1200" dirty="0" err="1">
                <a:solidFill>
                  <a:srgbClr val="FFFFFF"/>
                </a:solidFill>
                <a:latin typeface="Nunito Sans" pitchFamily="34" charset="0"/>
                <a:ea typeface="Arial" pitchFamily="34" charset="-122"/>
                <a:cs typeface="Arial" pitchFamily="34" charset="-120"/>
              </a:rPr>
              <a:t>programme</a:t>
            </a:r>
            <a:r>
              <a:rPr lang="en-US" sz="1200" dirty="0">
                <a:solidFill>
                  <a:srgbClr val="FFFFFF"/>
                </a:solidFill>
                <a:latin typeface="Nunito Sans" pitchFamily="34" charset="0"/>
                <a:ea typeface="Arial" pitchFamily="34" charset="-122"/>
                <a:cs typeface="Arial" pitchFamily="34" charset="-120"/>
              </a:rPr>
              <a:t>.</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have we already committed to? </a:t>
            </a:r>
            <a:r>
              <a:rPr lang="en-US" dirty="0" err="1"/>
              <a:t>Emphasise</a:t>
            </a:r>
            <a:r>
              <a:rPr lang="en-US" dirty="0"/>
              <a:t> that these are not optional extras; they are the first test of Network ownership. Invite participants to see 2026 activities as the rehearsal for 2027 operations.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with limited funding, a strong Network can remain active if members contribute expertise, host meetings and mobilise partnerships. Use the four pillars to move the conversation away from budget dependency and towards concrete shared work.</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endParaRPr lang="en-GB" dirty="0"/>
          </a:p>
        </p:txBody>
      </p:sp>
    </p:spTree>
    <p:extLst>
      <p:ext uri="{BB962C8B-B14F-4D97-AF65-F5344CB8AC3E}">
        <p14:creationId xmlns:p14="http://schemas.microsoft.com/office/powerpoint/2010/main" val="40746147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Cluster Chair and the Presidency to confirm one concrete deliverable for the first half of 2027.</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ocument start p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E934E26-BE6C-B845-8BE0-0BB26427A3F3}"/>
              </a:ext>
            </a:extLst>
          </p:cNvPr>
          <p:cNvSpPr/>
          <p:nvPr userDrawn="1"/>
        </p:nvSpPr>
        <p:spPr>
          <a:xfrm>
            <a:off x="0" y="4051005"/>
            <a:ext cx="12192000" cy="28069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Picture Placeholder 6">
            <a:extLst>
              <a:ext uri="{FF2B5EF4-FFF2-40B4-BE49-F238E27FC236}">
                <a16:creationId xmlns:a16="http://schemas.microsoft.com/office/drawing/2014/main" id="{1F23E952-0F31-5D4C-B5EA-7E0573EE421C}"/>
              </a:ext>
            </a:extLst>
          </p:cNvPr>
          <p:cNvSpPr>
            <a:spLocks noGrp="1"/>
          </p:cNvSpPr>
          <p:nvPr>
            <p:ph type="pic" sz="quarter" idx="10" hasCustomPrompt="1"/>
          </p:nvPr>
        </p:nvSpPr>
        <p:spPr>
          <a:xfrm>
            <a:off x="0" y="0"/>
            <a:ext cx="6096000" cy="6858000"/>
          </a:xfrm>
          <a:solidFill>
            <a:schemeClr val="tx1"/>
          </a:solidFill>
        </p:spPr>
        <p:txBody>
          <a:bodyPr/>
          <a:lstStyle>
            <a:lvl1pPr marL="0" indent="0">
              <a:buNone/>
              <a:defRPr>
                <a:solidFill>
                  <a:schemeClr val="bg1"/>
                </a:solidFill>
              </a:defRPr>
            </a:lvl1pPr>
          </a:lstStyle>
          <a:p>
            <a:r>
              <a:rPr lang="en-GB" dirty="0"/>
              <a:t>Please change image transparency to 50% to slightly darken the image’s overall appearance</a:t>
            </a:r>
          </a:p>
        </p:txBody>
      </p:sp>
      <p:pic>
        <p:nvPicPr>
          <p:cNvPr id="11" name="Graphic 10">
            <a:extLst>
              <a:ext uri="{FF2B5EF4-FFF2-40B4-BE49-F238E27FC236}">
                <a16:creationId xmlns:a16="http://schemas.microsoft.com/office/drawing/2014/main" id="{632BC266-5A4D-674C-B68F-78272477B21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456000" y="395309"/>
            <a:ext cx="1699192" cy="824023"/>
          </a:xfrm>
          <a:prstGeom prst="rect">
            <a:avLst/>
          </a:prstGeom>
        </p:spPr>
      </p:pic>
      <p:sp>
        <p:nvSpPr>
          <p:cNvPr id="14" name="Footer Placeholder 3">
            <a:extLst>
              <a:ext uri="{FF2B5EF4-FFF2-40B4-BE49-F238E27FC236}">
                <a16:creationId xmlns:a16="http://schemas.microsoft.com/office/drawing/2014/main" id="{E562A262-E606-524C-B1FB-14B7EC2AC592}"/>
              </a:ext>
            </a:extLst>
          </p:cNvPr>
          <p:cNvSpPr>
            <a:spLocks noGrp="1"/>
          </p:cNvSpPr>
          <p:nvPr>
            <p:ph type="ftr" sz="quarter" idx="3"/>
          </p:nvPr>
        </p:nvSpPr>
        <p:spPr>
          <a:xfrm>
            <a:off x="6826101" y="1614642"/>
            <a:ext cx="5007933" cy="2106753"/>
          </a:xfrm>
          <a:prstGeom prst="rect">
            <a:avLst/>
          </a:prstGeom>
        </p:spPr>
        <p:txBody>
          <a:bodyPr vert="horz" lIns="91440" tIns="45720" rIns="91440" bIns="45720" rtlCol="0" anchor="ctr"/>
          <a:lstStyle>
            <a:lvl1pPr algn="l">
              <a:defRPr sz="4400" b="1" i="0">
                <a:solidFill>
                  <a:schemeClr val="accent1"/>
                </a:solidFill>
                <a:latin typeface="Nunito Sans ExtraBold" pitchFamily="2" charset="77"/>
              </a:defRPr>
            </a:lvl1pPr>
          </a:lstStyle>
          <a:p>
            <a:r>
              <a:rPr lang="en-GB"/>
              <a:t>Day 1 - Session 1 - NQF Sierra Leone</a:t>
            </a:r>
            <a:endParaRPr lang="en-GB" dirty="0"/>
          </a:p>
        </p:txBody>
      </p:sp>
      <p:cxnSp>
        <p:nvCxnSpPr>
          <p:cNvPr id="16" name="Straight Connector 15">
            <a:extLst>
              <a:ext uri="{FF2B5EF4-FFF2-40B4-BE49-F238E27FC236}">
                <a16:creationId xmlns:a16="http://schemas.microsoft.com/office/drawing/2014/main" id="{7E9D29AB-3E91-8C46-9FE4-D38A8A5D5646}"/>
              </a:ext>
            </a:extLst>
          </p:cNvPr>
          <p:cNvCxnSpPr/>
          <p:nvPr userDrawn="1"/>
        </p:nvCxnSpPr>
        <p:spPr>
          <a:xfrm>
            <a:off x="6551693" y="1573618"/>
            <a:ext cx="0" cy="2147777"/>
          </a:xfrm>
          <a:prstGeom prst="line">
            <a:avLst/>
          </a:prstGeom>
          <a:ln w="920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 Placeholder 17">
            <a:extLst>
              <a:ext uri="{FF2B5EF4-FFF2-40B4-BE49-F238E27FC236}">
                <a16:creationId xmlns:a16="http://schemas.microsoft.com/office/drawing/2014/main" id="{44E7CA3C-8E78-B240-8D80-CAE32A4774E8}"/>
              </a:ext>
            </a:extLst>
          </p:cNvPr>
          <p:cNvSpPr>
            <a:spLocks noGrp="1"/>
          </p:cNvSpPr>
          <p:nvPr>
            <p:ph type="body" sz="quarter" idx="11" hasCustomPrompt="1"/>
          </p:nvPr>
        </p:nvSpPr>
        <p:spPr>
          <a:xfrm>
            <a:off x="6456363" y="4249738"/>
            <a:ext cx="5378450" cy="330729"/>
          </a:xfrm>
        </p:spPr>
        <p:txBody>
          <a:bodyPr>
            <a:normAutofit/>
          </a:bodyPr>
          <a:lstStyle>
            <a:lvl1pPr marL="0" indent="0">
              <a:buNone/>
              <a:defRPr sz="2000" b="1" i="0">
                <a:solidFill>
                  <a:schemeClr val="bg1"/>
                </a:solidFill>
                <a:latin typeface="Nunito Sans"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DOCUMENT SUBTITLE INFO GOES HERE</a:t>
            </a:r>
          </a:p>
        </p:txBody>
      </p:sp>
      <p:cxnSp>
        <p:nvCxnSpPr>
          <p:cNvPr id="20" name="Straight Connector 19">
            <a:extLst>
              <a:ext uri="{FF2B5EF4-FFF2-40B4-BE49-F238E27FC236}">
                <a16:creationId xmlns:a16="http://schemas.microsoft.com/office/drawing/2014/main" id="{5E53334F-9F21-4944-A60B-69CB060C48A0}"/>
              </a:ext>
            </a:extLst>
          </p:cNvPr>
          <p:cNvCxnSpPr/>
          <p:nvPr userDrawn="1"/>
        </p:nvCxnSpPr>
        <p:spPr>
          <a:xfrm>
            <a:off x="6456000" y="4715931"/>
            <a:ext cx="537803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 Placeholder 25">
            <a:extLst>
              <a:ext uri="{FF2B5EF4-FFF2-40B4-BE49-F238E27FC236}">
                <a16:creationId xmlns:a16="http://schemas.microsoft.com/office/drawing/2014/main" id="{BFC431C0-63A6-444A-A7CC-8A02F56D4788}"/>
              </a:ext>
            </a:extLst>
          </p:cNvPr>
          <p:cNvSpPr>
            <a:spLocks noGrp="1"/>
          </p:cNvSpPr>
          <p:nvPr>
            <p:ph type="body" sz="quarter" idx="12" hasCustomPrompt="1"/>
          </p:nvPr>
        </p:nvSpPr>
        <p:spPr>
          <a:xfrm>
            <a:off x="6454775" y="4910077"/>
            <a:ext cx="5378450" cy="1668462"/>
          </a:xfrm>
        </p:spPr>
        <p:txBody>
          <a:bodyPr>
            <a:normAutofit/>
          </a:bodyPr>
          <a:lstStyle>
            <a:lvl1pPr marL="0" indent="0">
              <a:buNone/>
              <a:defRPr sz="1800" b="0" i="0">
                <a:solidFill>
                  <a:schemeClr val="bg1"/>
                </a:solidFill>
                <a:latin typeface="Nunito Sans Light" pitchFamily="2" charset="77"/>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dirty="0"/>
              <a:t>Please input the subtitle information to better describe your document.</a:t>
            </a:r>
          </a:p>
        </p:txBody>
      </p:sp>
    </p:spTree>
    <p:extLst>
      <p:ext uri="{BB962C8B-B14F-4D97-AF65-F5344CB8AC3E}">
        <p14:creationId xmlns:p14="http://schemas.microsoft.com/office/powerpoint/2010/main" val="2586436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in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3AD8398-404F-2348-9C05-22BC4144EC56}"/>
              </a:ext>
            </a:extLst>
          </p:cNvPr>
          <p:cNvSpPr/>
          <p:nvPr userDrawn="1"/>
        </p:nvSpPr>
        <p:spPr>
          <a:xfrm>
            <a:off x="0" y="0"/>
            <a:ext cx="12192000" cy="69392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id="{4F25C3A1-9CC3-8649-9764-2F4685A26339}"/>
              </a:ext>
            </a:extLst>
          </p:cNvPr>
          <p:cNvSpPr>
            <a:spLocks noGrp="1"/>
          </p:cNvSpPr>
          <p:nvPr>
            <p:ph type="body" sz="quarter" idx="10" hasCustomPrompt="1"/>
          </p:nvPr>
        </p:nvSpPr>
        <p:spPr>
          <a:xfrm>
            <a:off x="-721678" y="226203"/>
            <a:ext cx="7345998" cy="3544887"/>
          </a:xfrm>
        </p:spPr>
        <p:txBody>
          <a:bodyPr>
            <a:noAutofit/>
          </a:bodyPr>
          <a:lstStyle>
            <a:lvl1pPr marL="0" indent="0">
              <a:buNone/>
              <a:defRPr sz="34400" b="1" i="0">
                <a:solidFill>
                  <a:schemeClr val="bg1">
                    <a:alpha val="10000"/>
                  </a:schemeClr>
                </a:solidFill>
                <a:latin typeface="Nunito Sans Blac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01</a:t>
            </a:r>
            <a:endParaRPr lang="en-US" dirty="0"/>
          </a:p>
        </p:txBody>
      </p:sp>
      <p:sp>
        <p:nvSpPr>
          <p:cNvPr id="10" name="Text Placeholder 9">
            <a:extLst>
              <a:ext uri="{FF2B5EF4-FFF2-40B4-BE49-F238E27FC236}">
                <a16:creationId xmlns:a16="http://schemas.microsoft.com/office/drawing/2014/main" id="{3184A8E4-C4CC-E248-BE51-0DC1E612D73F}"/>
              </a:ext>
            </a:extLst>
          </p:cNvPr>
          <p:cNvSpPr>
            <a:spLocks noGrp="1"/>
          </p:cNvSpPr>
          <p:nvPr>
            <p:ph type="body" sz="quarter" idx="11" hasCustomPrompt="1"/>
          </p:nvPr>
        </p:nvSpPr>
        <p:spPr>
          <a:xfrm>
            <a:off x="882982" y="4441099"/>
            <a:ext cx="8589962" cy="1828172"/>
          </a:xfrm>
        </p:spPr>
        <p:txBody>
          <a:bodyPr>
            <a:normAutofit/>
          </a:bodyPr>
          <a:lstStyle>
            <a:lvl1pPr marL="0" indent="0">
              <a:buNone/>
              <a:defRPr sz="6600" b="1" i="0">
                <a:solidFill>
                  <a:schemeClr val="bg1"/>
                </a:solidFill>
                <a:latin typeface="Nunito Sans" pitchFamily="2" charset="77"/>
              </a:defRPr>
            </a:lvl1pPr>
          </a:lstStyle>
          <a:p>
            <a:pPr lvl="0"/>
            <a:r>
              <a:rPr lang="en-GB" dirty="0"/>
              <a:t>SECTION HEADING GOES HERE</a:t>
            </a:r>
            <a:endParaRPr lang="en-US" dirty="0"/>
          </a:p>
        </p:txBody>
      </p:sp>
    </p:spTree>
    <p:extLst>
      <p:ext uri="{BB962C8B-B14F-4D97-AF65-F5344CB8AC3E}">
        <p14:creationId xmlns:p14="http://schemas.microsoft.com/office/powerpoint/2010/main" val="2441924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in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3AD8398-404F-2348-9C05-22BC4144EC56}"/>
              </a:ext>
            </a:extLst>
          </p:cNvPr>
          <p:cNvSpPr/>
          <p:nvPr userDrawn="1"/>
        </p:nvSpPr>
        <p:spPr>
          <a:xfrm>
            <a:off x="0" y="0"/>
            <a:ext cx="12192000" cy="6939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id="{4F25C3A1-9CC3-8649-9764-2F4685A26339}"/>
              </a:ext>
            </a:extLst>
          </p:cNvPr>
          <p:cNvSpPr>
            <a:spLocks noGrp="1"/>
          </p:cNvSpPr>
          <p:nvPr>
            <p:ph type="body" sz="quarter" idx="10" hasCustomPrompt="1"/>
          </p:nvPr>
        </p:nvSpPr>
        <p:spPr>
          <a:xfrm>
            <a:off x="-721678" y="226203"/>
            <a:ext cx="7345998" cy="3544887"/>
          </a:xfrm>
        </p:spPr>
        <p:txBody>
          <a:bodyPr>
            <a:noAutofit/>
          </a:bodyPr>
          <a:lstStyle>
            <a:lvl1pPr marL="0" indent="0">
              <a:buNone/>
              <a:defRPr sz="34400" b="1" i="0">
                <a:solidFill>
                  <a:schemeClr val="bg1">
                    <a:alpha val="10000"/>
                  </a:schemeClr>
                </a:solidFill>
                <a:latin typeface="Nunito Sans Blac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01</a:t>
            </a:r>
            <a:endParaRPr lang="en-US" dirty="0"/>
          </a:p>
        </p:txBody>
      </p:sp>
      <p:sp>
        <p:nvSpPr>
          <p:cNvPr id="10" name="Text Placeholder 9">
            <a:extLst>
              <a:ext uri="{FF2B5EF4-FFF2-40B4-BE49-F238E27FC236}">
                <a16:creationId xmlns:a16="http://schemas.microsoft.com/office/drawing/2014/main" id="{3184A8E4-C4CC-E248-BE51-0DC1E612D73F}"/>
              </a:ext>
            </a:extLst>
          </p:cNvPr>
          <p:cNvSpPr>
            <a:spLocks noGrp="1"/>
          </p:cNvSpPr>
          <p:nvPr>
            <p:ph type="body" sz="quarter" idx="11" hasCustomPrompt="1"/>
          </p:nvPr>
        </p:nvSpPr>
        <p:spPr>
          <a:xfrm>
            <a:off x="882982" y="4441099"/>
            <a:ext cx="8589962" cy="1828172"/>
          </a:xfrm>
        </p:spPr>
        <p:txBody>
          <a:bodyPr>
            <a:normAutofit/>
          </a:bodyPr>
          <a:lstStyle>
            <a:lvl1pPr marL="0" indent="0">
              <a:buNone/>
              <a:defRPr sz="6600" b="1" i="0">
                <a:solidFill>
                  <a:schemeClr val="bg1"/>
                </a:solidFill>
                <a:latin typeface="Nunito Sans" pitchFamily="2" charset="77"/>
              </a:defRPr>
            </a:lvl1pPr>
          </a:lstStyle>
          <a:p>
            <a:pPr lvl="0"/>
            <a:r>
              <a:rPr lang="en-GB" dirty="0"/>
              <a:t>SECTION HEADING GOES HERE</a:t>
            </a:r>
            <a:endParaRPr lang="en-US" dirty="0"/>
          </a:p>
        </p:txBody>
      </p:sp>
    </p:spTree>
    <p:extLst>
      <p:ext uri="{BB962C8B-B14F-4D97-AF65-F5344CB8AC3E}">
        <p14:creationId xmlns:p14="http://schemas.microsoft.com/office/powerpoint/2010/main" val="3671110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ection Headin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3AD8398-404F-2348-9C05-22BC4144EC56}"/>
              </a:ext>
            </a:extLst>
          </p:cNvPr>
          <p:cNvSpPr/>
          <p:nvPr userDrawn="1"/>
        </p:nvSpPr>
        <p:spPr>
          <a:xfrm>
            <a:off x="0" y="0"/>
            <a:ext cx="12192000" cy="69392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id="{4F25C3A1-9CC3-8649-9764-2F4685A26339}"/>
              </a:ext>
            </a:extLst>
          </p:cNvPr>
          <p:cNvSpPr>
            <a:spLocks noGrp="1"/>
          </p:cNvSpPr>
          <p:nvPr>
            <p:ph type="body" sz="quarter" idx="10" hasCustomPrompt="1"/>
          </p:nvPr>
        </p:nvSpPr>
        <p:spPr>
          <a:xfrm>
            <a:off x="-721678" y="226203"/>
            <a:ext cx="7345998" cy="3544887"/>
          </a:xfrm>
        </p:spPr>
        <p:txBody>
          <a:bodyPr>
            <a:noAutofit/>
          </a:bodyPr>
          <a:lstStyle>
            <a:lvl1pPr marL="0" indent="0">
              <a:buNone/>
              <a:defRPr sz="34400" b="1" i="0">
                <a:solidFill>
                  <a:schemeClr val="bg1">
                    <a:alpha val="10000"/>
                  </a:schemeClr>
                </a:solidFill>
                <a:latin typeface="Nunito Sans Blac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01</a:t>
            </a:r>
            <a:endParaRPr lang="en-US" dirty="0"/>
          </a:p>
        </p:txBody>
      </p:sp>
      <p:sp>
        <p:nvSpPr>
          <p:cNvPr id="10" name="Text Placeholder 9">
            <a:extLst>
              <a:ext uri="{FF2B5EF4-FFF2-40B4-BE49-F238E27FC236}">
                <a16:creationId xmlns:a16="http://schemas.microsoft.com/office/drawing/2014/main" id="{3184A8E4-C4CC-E248-BE51-0DC1E612D73F}"/>
              </a:ext>
            </a:extLst>
          </p:cNvPr>
          <p:cNvSpPr>
            <a:spLocks noGrp="1"/>
          </p:cNvSpPr>
          <p:nvPr>
            <p:ph type="body" sz="quarter" idx="11" hasCustomPrompt="1"/>
          </p:nvPr>
        </p:nvSpPr>
        <p:spPr>
          <a:xfrm>
            <a:off x="882982" y="4441099"/>
            <a:ext cx="8589962" cy="1828172"/>
          </a:xfrm>
        </p:spPr>
        <p:txBody>
          <a:bodyPr>
            <a:normAutofit/>
          </a:bodyPr>
          <a:lstStyle>
            <a:lvl1pPr marL="0" indent="0">
              <a:buNone/>
              <a:defRPr sz="6600" b="1" i="0">
                <a:solidFill>
                  <a:schemeClr val="bg1"/>
                </a:solidFill>
                <a:latin typeface="Nunito Sans" pitchFamily="2" charset="77"/>
              </a:defRPr>
            </a:lvl1pPr>
          </a:lstStyle>
          <a:p>
            <a:pPr lvl="0"/>
            <a:r>
              <a:rPr lang="en-GB" dirty="0"/>
              <a:t>SECTION HEADING GOES HERE</a:t>
            </a:r>
            <a:endParaRPr lang="en-US" dirty="0"/>
          </a:p>
        </p:txBody>
      </p:sp>
    </p:spTree>
    <p:extLst>
      <p:ext uri="{BB962C8B-B14F-4D97-AF65-F5344CB8AC3E}">
        <p14:creationId xmlns:p14="http://schemas.microsoft.com/office/powerpoint/2010/main" val="225372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F52A1-3917-D04E-BFBD-1CAAF6B083C6}"/>
              </a:ext>
            </a:extLst>
          </p:cNvPr>
          <p:cNvSpPr>
            <a:spLocks noGrp="1"/>
          </p:cNvSpPr>
          <p:nvPr>
            <p:ph type="ctrTitle" hasCustomPrompt="1"/>
          </p:nvPr>
        </p:nvSpPr>
        <p:spPr>
          <a:xfrm>
            <a:off x="360000" y="612565"/>
            <a:ext cx="11470556" cy="2387600"/>
          </a:xfr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EBFBC36D-DF4B-B24F-BEA8-F9C33650A532}"/>
              </a:ext>
            </a:extLst>
          </p:cNvPr>
          <p:cNvSpPr>
            <a:spLocks noGrp="1"/>
          </p:cNvSpPr>
          <p:nvPr>
            <p:ph type="subTitle" idx="1"/>
          </p:nvPr>
        </p:nvSpPr>
        <p:spPr>
          <a:xfrm>
            <a:off x="360000" y="3428999"/>
            <a:ext cx="11470556" cy="265621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5" name="Footer Placeholder 4">
            <a:extLst>
              <a:ext uri="{FF2B5EF4-FFF2-40B4-BE49-F238E27FC236}">
                <a16:creationId xmlns:a16="http://schemas.microsoft.com/office/drawing/2014/main" id="{80765FD9-ED69-6748-80BA-B3A020F05700}"/>
              </a:ext>
            </a:extLst>
          </p:cNvPr>
          <p:cNvSpPr>
            <a:spLocks noGrp="1"/>
          </p:cNvSpPr>
          <p:nvPr>
            <p:ph type="ftr" sz="quarter" idx="11"/>
          </p:nvPr>
        </p:nvSpPr>
        <p:spPr/>
        <p:txBody>
          <a:bodyPr/>
          <a:lstStyle/>
          <a:p>
            <a:r>
              <a:rPr lang="en-US"/>
              <a:t>Day 1 - Session 1 - NQF Sierra Leone</a:t>
            </a:r>
          </a:p>
        </p:txBody>
      </p:sp>
      <p:sp>
        <p:nvSpPr>
          <p:cNvPr id="6" name="Slide Number Placeholder 5">
            <a:extLst>
              <a:ext uri="{FF2B5EF4-FFF2-40B4-BE49-F238E27FC236}">
                <a16:creationId xmlns:a16="http://schemas.microsoft.com/office/drawing/2014/main" id="{53CE0F67-01B6-2442-9382-43FF00EC8985}"/>
              </a:ext>
            </a:extLst>
          </p:cNvPr>
          <p:cNvSpPr>
            <a:spLocks noGrp="1"/>
          </p:cNvSpPr>
          <p:nvPr>
            <p:ph type="sldNum" sz="quarter" idx="12"/>
          </p:nvPr>
        </p:nvSpPr>
        <p:spPr/>
        <p:txBody>
          <a:bodyPr/>
          <a:lstStyle/>
          <a:p>
            <a:r>
              <a:rPr lang="en-US" dirty="0"/>
              <a:t>Page </a:t>
            </a:r>
            <a:fld id="{1DB91ECB-95EC-5E4C-AFA5-7A4F8C24E438}" type="slidenum">
              <a:rPr lang="en-US" smtClean="0"/>
              <a:t>‹#›</a:t>
            </a:fld>
            <a:endParaRPr lang="en-US" dirty="0"/>
          </a:p>
        </p:txBody>
      </p:sp>
    </p:spTree>
    <p:extLst>
      <p:ext uri="{BB962C8B-B14F-4D97-AF65-F5344CB8AC3E}">
        <p14:creationId xmlns:p14="http://schemas.microsoft.com/office/powerpoint/2010/main" val="3060393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14E2C-3134-494B-8AA0-D701FE8A2C46}"/>
              </a:ext>
            </a:extLst>
          </p:cNvPr>
          <p:cNvSpPr>
            <a:spLocks noGrp="1"/>
          </p:cNvSpPr>
          <p:nvPr>
            <p:ph type="title" hasCustomPrompt="1"/>
          </p:nvPr>
        </p:nvSpPr>
        <p:spPr/>
        <p:txBody>
          <a:body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339B805A-78F0-7645-820F-8FA9AF53AFF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31560622-79EB-3347-A3C4-E0A749AA3C90}"/>
              </a:ext>
            </a:extLst>
          </p:cNvPr>
          <p:cNvSpPr>
            <a:spLocks noGrp="1"/>
          </p:cNvSpPr>
          <p:nvPr>
            <p:ph type="ftr" sz="quarter" idx="11"/>
          </p:nvPr>
        </p:nvSpPr>
        <p:spPr/>
        <p:txBody>
          <a:bodyPr/>
          <a:lstStyle/>
          <a:p>
            <a:r>
              <a:rPr lang="en-US"/>
              <a:t>Day 1 - Session 1 - NQF Sierra Leone</a:t>
            </a:r>
          </a:p>
        </p:txBody>
      </p:sp>
      <p:sp>
        <p:nvSpPr>
          <p:cNvPr id="6" name="Slide Number Placeholder 5">
            <a:extLst>
              <a:ext uri="{FF2B5EF4-FFF2-40B4-BE49-F238E27FC236}">
                <a16:creationId xmlns:a16="http://schemas.microsoft.com/office/drawing/2014/main" id="{DD293F1C-C8F8-7C44-983C-8296449ABA44}"/>
              </a:ext>
            </a:extLst>
          </p:cNvPr>
          <p:cNvSpPr>
            <a:spLocks noGrp="1"/>
          </p:cNvSpPr>
          <p:nvPr>
            <p:ph type="sldNum" sz="quarter" idx="12"/>
          </p:nvPr>
        </p:nvSpPr>
        <p:spPr/>
        <p:txBody>
          <a:bodyPr/>
          <a:lstStyle/>
          <a:p>
            <a:r>
              <a:rPr lang="en-US" dirty="0"/>
              <a:t>Page </a:t>
            </a:r>
            <a:fld id="{1DB91ECB-95EC-5E4C-AFA5-7A4F8C24E438}" type="slidenum">
              <a:rPr lang="en-US" smtClean="0"/>
              <a:t>‹#›</a:t>
            </a:fld>
            <a:endParaRPr lang="en-US" dirty="0"/>
          </a:p>
        </p:txBody>
      </p:sp>
    </p:spTree>
    <p:extLst>
      <p:ext uri="{BB962C8B-B14F-4D97-AF65-F5344CB8AC3E}">
        <p14:creationId xmlns:p14="http://schemas.microsoft.com/office/powerpoint/2010/main" val="1759795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A3B1E-B9B7-E04C-8E09-1C663860A055}"/>
              </a:ext>
            </a:extLst>
          </p:cNvPr>
          <p:cNvSpPr>
            <a:spLocks noGrp="1"/>
          </p:cNvSpPr>
          <p:nvPr>
            <p:ph type="title" hasCustomPrompt="1"/>
          </p:nvPr>
        </p:nvSpPr>
        <p:spPr>
          <a:xfrm>
            <a:off x="360000" y="633497"/>
            <a:ext cx="11478648" cy="2852737"/>
          </a:xfr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EE5D3D7B-FD9D-204B-AEB4-F9C03F9853EB}"/>
              </a:ext>
            </a:extLst>
          </p:cNvPr>
          <p:cNvSpPr>
            <a:spLocks noGrp="1"/>
          </p:cNvSpPr>
          <p:nvPr>
            <p:ph type="body" idx="1"/>
          </p:nvPr>
        </p:nvSpPr>
        <p:spPr>
          <a:xfrm>
            <a:off x="359999" y="4393975"/>
            <a:ext cx="11478647" cy="1671399"/>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Footer Placeholder 4">
            <a:extLst>
              <a:ext uri="{FF2B5EF4-FFF2-40B4-BE49-F238E27FC236}">
                <a16:creationId xmlns:a16="http://schemas.microsoft.com/office/drawing/2014/main" id="{134D21B3-662B-9E42-A0C0-D7E9202783B7}"/>
              </a:ext>
            </a:extLst>
          </p:cNvPr>
          <p:cNvSpPr>
            <a:spLocks noGrp="1"/>
          </p:cNvSpPr>
          <p:nvPr>
            <p:ph type="ftr" sz="quarter" idx="11"/>
          </p:nvPr>
        </p:nvSpPr>
        <p:spPr/>
        <p:txBody>
          <a:bodyPr/>
          <a:lstStyle/>
          <a:p>
            <a:r>
              <a:rPr lang="en-US"/>
              <a:t>Day 1 - Session 1 - NQF Sierra Leone</a:t>
            </a:r>
          </a:p>
        </p:txBody>
      </p:sp>
      <p:sp>
        <p:nvSpPr>
          <p:cNvPr id="6" name="Slide Number Placeholder 5">
            <a:extLst>
              <a:ext uri="{FF2B5EF4-FFF2-40B4-BE49-F238E27FC236}">
                <a16:creationId xmlns:a16="http://schemas.microsoft.com/office/drawing/2014/main" id="{40A40328-E280-ED45-AE20-13EDA8A7DD70}"/>
              </a:ext>
            </a:extLst>
          </p:cNvPr>
          <p:cNvSpPr>
            <a:spLocks noGrp="1"/>
          </p:cNvSpPr>
          <p:nvPr>
            <p:ph type="sldNum" sz="quarter" idx="12"/>
          </p:nvPr>
        </p:nvSpPr>
        <p:spPr/>
        <p:txBody>
          <a:bodyPr/>
          <a:lstStyle/>
          <a:p>
            <a:r>
              <a:rPr lang="en-US" dirty="0"/>
              <a:t>Page </a:t>
            </a:r>
            <a:fld id="{1DB91ECB-95EC-5E4C-AFA5-7A4F8C24E438}" type="slidenum">
              <a:rPr lang="en-US" smtClean="0"/>
              <a:t>‹#›</a:t>
            </a:fld>
            <a:endParaRPr lang="en-US" dirty="0"/>
          </a:p>
        </p:txBody>
      </p:sp>
    </p:spTree>
    <p:extLst>
      <p:ext uri="{BB962C8B-B14F-4D97-AF65-F5344CB8AC3E}">
        <p14:creationId xmlns:p14="http://schemas.microsoft.com/office/powerpoint/2010/main" val="4272297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9F08D-63D1-9B44-B19A-7DA6D72D125B}"/>
              </a:ext>
            </a:extLst>
          </p:cNvPr>
          <p:cNvSpPr>
            <a:spLocks noGrp="1"/>
          </p:cNvSpPr>
          <p:nvPr>
            <p:ph type="title" hasCustomPrompt="1"/>
          </p:nvPr>
        </p:nvSpPr>
        <p:spPr/>
        <p:txBody>
          <a:body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FAF769CE-3B9C-D841-AC28-932762217014}"/>
              </a:ext>
            </a:extLst>
          </p:cNvPr>
          <p:cNvSpPr>
            <a:spLocks noGrp="1"/>
          </p:cNvSpPr>
          <p:nvPr>
            <p:ph sz="half" idx="1"/>
          </p:nvPr>
        </p:nvSpPr>
        <p:spPr>
          <a:xfrm>
            <a:off x="359999" y="1825625"/>
            <a:ext cx="5659801" cy="425149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a:extLst>
              <a:ext uri="{FF2B5EF4-FFF2-40B4-BE49-F238E27FC236}">
                <a16:creationId xmlns:a16="http://schemas.microsoft.com/office/drawing/2014/main" id="{557F9F67-6EDB-AF40-8305-B1CB4F8626C4}"/>
              </a:ext>
            </a:extLst>
          </p:cNvPr>
          <p:cNvSpPr>
            <a:spLocks noGrp="1"/>
          </p:cNvSpPr>
          <p:nvPr>
            <p:ph sz="half" idx="2"/>
          </p:nvPr>
        </p:nvSpPr>
        <p:spPr>
          <a:xfrm>
            <a:off x="6172200" y="1825625"/>
            <a:ext cx="5655650" cy="425149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a:extLst>
              <a:ext uri="{FF2B5EF4-FFF2-40B4-BE49-F238E27FC236}">
                <a16:creationId xmlns:a16="http://schemas.microsoft.com/office/drawing/2014/main" id="{C32EACC8-8591-0C4E-B46B-3CD2C6D05FF5}"/>
              </a:ext>
            </a:extLst>
          </p:cNvPr>
          <p:cNvSpPr>
            <a:spLocks noGrp="1"/>
          </p:cNvSpPr>
          <p:nvPr>
            <p:ph type="ftr" sz="quarter" idx="11"/>
          </p:nvPr>
        </p:nvSpPr>
        <p:spPr/>
        <p:txBody>
          <a:bodyPr/>
          <a:lstStyle/>
          <a:p>
            <a:r>
              <a:rPr lang="en-US"/>
              <a:t>Day 1 - Session 1 - NQF Sierra Leone</a:t>
            </a:r>
          </a:p>
        </p:txBody>
      </p:sp>
      <p:sp>
        <p:nvSpPr>
          <p:cNvPr id="7" name="Slide Number Placeholder 6">
            <a:extLst>
              <a:ext uri="{FF2B5EF4-FFF2-40B4-BE49-F238E27FC236}">
                <a16:creationId xmlns:a16="http://schemas.microsoft.com/office/drawing/2014/main" id="{AF9650FD-2E70-8449-AFF2-028CB3CD4C7C}"/>
              </a:ext>
            </a:extLst>
          </p:cNvPr>
          <p:cNvSpPr>
            <a:spLocks noGrp="1"/>
          </p:cNvSpPr>
          <p:nvPr>
            <p:ph type="sldNum" sz="quarter" idx="12"/>
          </p:nvPr>
        </p:nvSpPr>
        <p:spPr/>
        <p:txBody>
          <a:bodyPr/>
          <a:lstStyle/>
          <a:p>
            <a:r>
              <a:rPr lang="en-US" dirty="0"/>
              <a:t>Page </a:t>
            </a:r>
            <a:fld id="{1DB91ECB-95EC-5E4C-AFA5-7A4F8C24E438}" type="slidenum">
              <a:rPr lang="en-US" smtClean="0"/>
              <a:t>‹#›</a:t>
            </a:fld>
            <a:endParaRPr lang="en-US" dirty="0"/>
          </a:p>
        </p:txBody>
      </p:sp>
    </p:spTree>
    <p:extLst>
      <p:ext uri="{BB962C8B-B14F-4D97-AF65-F5344CB8AC3E}">
        <p14:creationId xmlns:p14="http://schemas.microsoft.com/office/powerpoint/2010/main" val="2886410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58944-459E-654B-9A7D-0FC037788316}"/>
              </a:ext>
            </a:extLst>
          </p:cNvPr>
          <p:cNvSpPr>
            <a:spLocks noGrp="1"/>
          </p:cNvSpPr>
          <p:nvPr>
            <p:ph type="title" hasCustomPrompt="1"/>
          </p:nvPr>
        </p:nvSpPr>
        <p:spPr>
          <a:xfrm>
            <a:off x="360000" y="624069"/>
            <a:ext cx="11472000" cy="1325563"/>
          </a:xfrm>
        </p:spPr>
        <p:txBody>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ECAE5BB7-2AAA-7A42-B1C4-DA1DA7FC8D2E}"/>
              </a:ext>
            </a:extLst>
          </p:cNvPr>
          <p:cNvSpPr>
            <a:spLocks noGrp="1"/>
          </p:cNvSpPr>
          <p:nvPr>
            <p:ph type="body" idx="1"/>
          </p:nvPr>
        </p:nvSpPr>
        <p:spPr>
          <a:xfrm>
            <a:off x="360000" y="1940107"/>
            <a:ext cx="56375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7E06EE1-01E0-5048-997D-5F79DB6A6CF9}"/>
              </a:ext>
            </a:extLst>
          </p:cNvPr>
          <p:cNvSpPr>
            <a:spLocks noGrp="1"/>
          </p:cNvSpPr>
          <p:nvPr>
            <p:ph sz="half" idx="2"/>
          </p:nvPr>
        </p:nvSpPr>
        <p:spPr>
          <a:xfrm>
            <a:off x="360000" y="2764019"/>
            <a:ext cx="5637575" cy="332119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0304C13-A34D-4442-A560-0E1EBC38AA34}"/>
              </a:ext>
            </a:extLst>
          </p:cNvPr>
          <p:cNvSpPr>
            <a:spLocks noGrp="1"/>
          </p:cNvSpPr>
          <p:nvPr>
            <p:ph type="body" sz="quarter" idx="3"/>
          </p:nvPr>
        </p:nvSpPr>
        <p:spPr>
          <a:xfrm>
            <a:off x="6172200" y="1940107"/>
            <a:ext cx="56598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282A165-F003-1C40-9AB3-F2125B41F954}"/>
              </a:ext>
            </a:extLst>
          </p:cNvPr>
          <p:cNvSpPr>
            <a:spLocks noGrp="1"/>
          </p:cNvSpPr>
          <p:nvPr>
            <p:ph sz="quarter" idx="4"/>
          </p:nvPr>
        </p:nvSpPr>
        <p:spPr>
          <a:xfrm>
            <a:off x="6172200" y="2764019"/>
            <a:ext cx="5659800" cy="332119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Footer Placeholder 7">
            <a:extLst>
              <a:ext uri="{FF2B5EF4-FFF2-40B4-BE49-F238E27FC236}">
                <a16:creationId xmlns:a16="http://schemas.microsoft.com/office/drawing/2014/main" id="{7D22560A-1808-6B45-A3E5-E6948D8D63A7}"/>
              </a:ext>
            </a:extLst>
          </p:cNvPr>
          <p:cNvSpPr>
            <a:spLocks noGrp="1"/>
          </p:cNvSpPr>
          <p:nvPr>
            <p:ph type="ftr" sz="quarter" idx="11"/>
          </p:nvPr>
        </p:nvSpPr>
        <p:spPr/>
        <p:txBody>
          <a:bodyPr/>
          <a:lstStyle/>
          <a:p>
            <a:r>
              <a:rPr lang="en-US"/>
              <a:t>Day 1 - Session 1 - NQF Sierra Leone</a:t>
            </a:r>
          </a:p>
        </p:txBody>
      </p:sp>
      <p:sp>
        <p:nvSpPr>
          <p:cNvPr id="9" name="Slide Number Placeholder 8">
            <a:extLst>
              <a:ext uri="{FF2B5EF4-FFF2-40B4-BE49-F238E27FC236}">
                <a16:creationId xmlns:a16="http://schemas.microsoft.com/office/drawing/2014/main" id="{0FAA547F-E2C8-A647-AAA8-8DABDB501575}"/>
              </a:ext>
            </a:extLst>
          </p:cNvPr>
          <p:cNvSpPr>
            <a:spLocks noGrp="1"/>
          </p:cNvSpPr>
          <p:nvPr>
            <p:ph type="sldNum" sz="quarter" idx="12"/>
          </p:nvPr>
        </p:nvSpPr>
        <p:spPr/>
        <p:txBody>
          <a:bodyPr/>
          <a:lstStyle/>
          <a:p>
            <a:r>
              <a:rPr lang="en-US" dirty="0"/>
              <a:t>Page </a:t>
            </a:r>
            <a:fld id="{1DB91ECB-95EC-5E4C-AFA5-7A4F8C24E438}" type="slidenum">
              <a:rPr lang="en-US" smtClean="0"/>
              <a:t>‹#›</a:t>
            </a:fld>
            <a:endParaRPr lang="en-US" dirty="0"/>
          </a:p>
        </p:txBody>
      </p:sp>
    </p:spTree>
    <p:extLst>
      <p:ext uri="{BB962C8B-B14F-4D97-AF65-F5344CB8AC3E}">
        <p14:creationId xmlns:p14="http://schemas.microsoft.com/office/powerpoint/2010/main" val="3173553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FDE05-7888-8846-BB61-5F444E1FE8DE}"/>
              </a:ext>
            </a:extLst>
          </p:cNvPr>
          <p:cNvSpPr>
            <a:spLocks noGrp="1"/>
          </p:cNvSpPr>
          <p:nvPr>
            <p:ph type="title" hasCustomPrompt="1"/>
          </p:nvPr>
        </p:nvSpPr>
        <p:spPr/>
        <p:txBody>
          <a:bodyPr/>
          <a:lstStyle/>
          <a:p>
            <a:r>
              <a:rPr lang="en-GB" dirty="0"/>
              <a:t>CLICK TO EDIT MASTER TITLE STYLE</a:t>
            </a:r>
            <a:endParaRPr lang="en-US" dirty="0"/>
          </a:p>
        </p:txBody>
      </p:sp>
      <p:sp>
        <p:nvSpPr>
          <p:cNvPr id="4" name="Footer Placeholder 3">
            <a:extLst>
              <a:ext uri="{FF2B5EF4-FFF2-40B4-BE49-F238E27FC236}">
                <a16:creationId xmlns:a16="http://schemas.microsoft.com/office/drawing/2014/main" id="{7C425565-DE32-0349-A748-70BF5EF79D51}"/>
              </a:ext>
            </a:extLst>
          </p:cNvPr>
          <p:cNvSpPr>
            <a:spLocks noGrp="1"/>
          </p:cNvSpPr>
          <p:nvPr>
            <p:ph type="ftr" sz="quarter" idx="11"/>
          </p:nvPr>
        </p:nvSpPr>
        <p:spPr/>
        <p:txBody>
          <a:bodyPr/>
          <a:lstStyle/>
          <a:p>
            <a:r>
              <a:rPr lang="en-US"/>
              <a:t>Day 1 - Session 1 - NQF Sierra Leone</a:t>
            </a:r>
          </a:p>
        </p:txBody>
      </p:sp>
      <p:sp>
        <p:nvSpPr>
          <p:cNvPr id="5" name="Slide Number Placeholder 4">
            <a:extLst>
              <a:ext uri="{FF2B5EF4-FFF2-40B4-BE49-F238E27FC236}">
                <a16:creationId xmlns:a16="http://schemas.microsoft.com/office/drawing/2014/main" id="{68B858BF-895E-D840-ACDB-9DFA866A471F}"/>
              </a:ext>
            </a:extLst>
          </p:cNvPr>
          <p:cNvSpPr>
            <a:spLocks noGrp="1"/>
          </p:cNvSpPr>
          <p:nvPr>
            <p:ph type="sldNum" sz="quarter" idx="12"/>
          </p:nvPr>
        </p:nvSpPr>
        <p:spPr/>
        <p:txBody>
          <a:bodyPr/>
          <a:lstStyle/>
          <a:p>
            <a:r>
              <a:rPr lang="en-US" dirty="0"/>
              <a:t>Page </a:t>
            </a:r>
            <a:fld id="{1DB91ECB-95EC-5E4C-AFA5-7A4F8C24E438}" type="slidenum">
              <a:rPr lang="en-US" smtClean="0"/>
              <a:t>‹#›</a:t>
            </a:fld>
            <a:endParaRPr lang="en-US" dirty="0"/>
          </a:p>
        </p:txBody>
      </p:sp>
    </p:spTree>
    <p:extLst>
      <p:ext uri="{BB962C8B-B14F-4D97-AF65-F5344CB8AC3E}">
        <p14:creationId xmlns:p14="http://schemas.microsoft.com/office/powerpoint/2010/main" val="1583897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2F78A4-AD03-F144-81CF-F2B26722BA9F}"/>
              </a:ext>
            </a:extLst>
          </p:cNvPr>
          <p:cNvSpPr>
            <a:spLocks noGrp="1"/>
          </p:cNvSpPr>
          <p:nvPr>
            <p:ph type="ftr" sz="quarter" idx="11"/>
          </p:nvPr>
        </p:nvSpPr>
        <p:spPr/>
        <p:txBody>
          <a:bodyPr/>
          <a:lstStyle/>
          <a:p>
            <a:r>
              <a:rPr lang="en-US"/>
              <a:t>Day 1 - Session 1 - NQF Sierra Leone</a:t>
            </a:r>
          </a:p>
        </p:txBody>
      </p:sp>
      <p:sp>
        <p:nvSpPr>
          <p:cNvPr id="4" name="Slide Number Placeholder 3">
            <a:extLst>
              <a:ext uri="{FF2B5EF4-FFF2-40B4-BE49-F238E27FC236}">
                <a16:creationId xmlns:a16="http://schemas.microsoft.com/office/drawing/2014/main" id="{402F4C27-1BD4-7143-9BC4-CFBBB62FAFE8}"/>
              </a:ext>
            </a:extLst>
          </p:cNvPr>
          <p:cNvSpPr>
            <a:spLocks noGrp="1"/>
          </p:cNvSpPr>
          <p:nvPr>
            <p:ph type="sldNum" sz="quarter" idx="12"/>
          </p:nvPr>
        </p:nvSpPr>
        <p:spPr/>
        <p:txBody>
          <a:bodyPr/>
          <a:lstStyle/>
          <a:p>
            <a:r>
              <a:rPr lang="en-US" dirty="0"/>
              <a:t>Page </a:t>
            </a:r>
            <a:fld id="{1DB91ECB-95EC-5E4C-AFA5-7A4F8C24E438}" type="slidenum">
              <a:rPr lang="en-US" smtClean="0"/>
              <a:t>‹#›</a:t>
            </a:fld>
            <a:endParaRPr lang="en-US" dirty="0"/>
          </a:p>
        </p:txBody>
      </p:sp>
    </p:spTree>
    <p:extLst>
      <p:ext uri="{BB962C8B-B14F-4D97-AF65-F5344CB8AC3E}">
        <p14:creationId xmlns:p14="http://schemas.microsoft.com/office/powerpoint/2010/main" val="17709488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2EA90-59E6-4248-9D33-91D05873833D}"/>
              </a:ext>
            </a:extLst>
          </p:cNvPr>
          <p:cNvSpPr>
            <a:spLocks noGrp="1"/>
          </p:cNvSpPr>
          <p:nvPr>
            <p:ph type="title" hasCustomPrompt="1"/>
          </p:nvPr>
        </p:nvSpPr>
        <p:spPr>
          <a:xfrm>
            <a:off x="360000" y="627132"/>
            <a:ext cx="4412025" cy="1600200"/>
          </a:xfrm>
        </p:spPr>
        <p:txBody>
          <a:bodyPr anchor="b"/>
          <a:lstStyle>
            <a:lvl1pPr>
              <a:defRPr sz="3200"/>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01ECAB30-55C1-D343-AD31-660FF501D913}"/>
              </a:ext>
            </a:extLst>
          </p:cNvPr>
          <p:cNvSpPr>
            <a:spLocks noGrp="1"/>
          </p:cNvSpPr>
          <p:nvPr>
            <p:ph idx="1"/>
          </p:nvPr>
        </p:nvSpPr>
        <p:spPr>
          <a:xfrm>
            <a:off x="5183188" y="627133"/>
            <a:ext cx="6648812" cy="544998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a:extLst>
              <a:ext uri="{FF2B5EF4-FFF2-40B4-BE49-F238E27FC236}">
                <a16:creationId xmlns:a16="http://schemas.microsoft.com/office/drawing/2014/main" id="{1B723D42-1C3E-DE4C-B109-BCA018F90715}"/>
              </a:ext>
            </a:extLst>
          </p:cNvPr>
          <p:cNvSpPr>
            <a:spLocks noGrp="1"/>
          </p:cNvSpPr>
          <p:nvPr>
            <p:ph type="body" sz="half" idx="2"/>
          </p:nvPr>
        </p:nvSpPr>
        <p:spPr>
          <a:xfrm>
            <a:off x="360000" y="2227332"/>
            <a:ext cx="4412025" cy="38497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6" name="Footer Placeholder 5">
            <a:extLst>
              <a:ext uri="{FF2B5EF4-FFF2-40B4-BE49-F238E27FC236}">
                <a16:creationId xmlns:a16="http://schemas.microsoft.com/office/drawing/2014/main" id="{CAE29E3C-66FA-6449-8156-757ECA3D974C}"/>
              </a:ext>
            </a:extLst>
          </p:cNvPr>
          <p:cNvSpPr>
            <a:spLocks noGrp="1"/>
          </p:cNvSpPr>
          <p:nvPr>
            <p:ph type="ftr" sz="quarter" idx="11"/>
          </p:nvPr>
        </p:nvSpPr>
        <p:spPr/>
        <p:txBody>
          <a:bodyPr/>
          <a:lstStyle/>
          <a:p>
            <a:r>
              <a:rPr lang="en-US"/>
              <a:t>Day 1 - Session 1 - NQF Sierra Leone</a:t>
            </a:r>
          </a:p>
        </p:txBody>
      </p:sp>
      <p:sp>
        <p:nvSpPr>
          <p:cNvPr id="7" name="Slide Number Placeholder 6">
            <a:extLst>
              <a:ext uri="{FF2B5EF4-FFF2-40B4-BE49-F238E27FC236}">
                <a16:creationId xmlns:a16="http://schemas.microsoft.com/office/drawing/2014/main" id="{64D3CE46-A6B7-6348-A34E-3F966EEED947}"/>
              </a:ext>
            </a:extLst>
          </p:cNvPr>
          <p:cNvSpPr>
            <a:spLocks noGrp="1"/>
          </p:cNvSpPr>
          <p:nvPr>
            <p:ph type="sldNum" sz="quarter" idx="12"/>
          </p:nvPr>
        </p:nvSpPr>
        <p:spPr/>
        <p:txBody>
          <a:bodyPr/>
          <a:lstStyle/>
          <a:p>
            <a:r>
              <a:rPr lang="en-US" dirty="0"/>
              <a:t>Page </a:t>
            </a:r>
            <a:fld id="{1DB91ECB-95EC-5E4C-AFA5-7A4F8C24E438}" type="slidenum">
              <a:rPr lang="en-US" smtClean="0"/>
              <a:t>‹#›</a:t>
            </a:fld>
            <a:endParaRPr lang="en-US" dirty="0"/>
          </a:p>
        </p:txBody>
      </p:sp>
    </p:spTree>
    <p:extLst>
      <p:ext uri="{BB962C8B-B14F-4D97-AF65-F5344CB8AC3E}">
        <p14:creationId xmlns:p14="http://schemas.microsoft.com/office/powerpoint/2010/main" val="2014797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A651E-1686-8A4A-AB2D-1A5F8BB7C1BC}"/>
              </a:ext>
            </a:extLst>
          </p:cNvPr>
          <p:cNvSpPr>
            <a:spLocks noGrp="1"/>
          </p:cNvSpPr>
          <p:nvPr>
            <p:ph type="title" hasCustomPrompt="1"/>
          </p:nvPr>
        </p:nvSpPr>
        <p:spPr>
          <a:xfrm>
            <a:off x="360000" y="635224"/>
            <a:ext cx="5344885" cy="1600200"/>
          </a:xfrm>
        </p:spPr>
        <p:txBody>
          <a:bodyPr anchor="b"/>
          <a:lstStyle>
            <a:lvl1pPr>
              <a:defRPr sz="3200"/>
            </a:lvl1pPr>
          </a:lstStyle>
          <a:p>
            <a:r>
              <a:rPr lang="en-GB" dirty="0"/>
              <a:t>CLICK TO EDIT MASTER TITLE STYLE</a:t>
            </a:r>
            <a:endParaRPr lang="en-US" dirty="0"/>
          </a:p>
        </p:txBody>
      </p:sp>
      <p:sp>
        <p:nvSpPr>
          <p:cNvPr id="3" name="Picture Placeholder 2">
            <a:extLst>
              <a:ext uri="{FF2B5EF4-FFF2-40B4-BE49-F238E27FC236}">
                <a16:creationId xmlns:a16="http://schemas.microsoft.com/office/drawing/2014/main" id="{08DEF70F-4990-BE48-BE3D-707326FD9729}"/>
              </a:ext>
            </a:extLst>
          </p:cNvPr>
          <p:cNvSpPr>
            <a:spLocks noGrp="1"/>
          </p:cNvSpPr>
          <p:nvPr>
            <p:ph type="pic" idx="1"/>
          </p:nvPr>
        </p:nvSpPr>
        <p:spPr>
          <a:xfrm>
            <a:off x="6096000" y="0"/>
            <a:ext cx="60960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a:extLst>
              <a:ext uri="{FF2B5EF4-FFF2-40B4-BE49-F238E27FC236}">
                <a16:creationId xmlns:a16="http://schemas.microsoft.com/office/drawing/2014/main" id="{17C85603-1EEC-CD44-A3BE-8E7215DC0FFE}"/>
              </a:ext>
            </a:extLst>
          </p:cNvPr>
          <p:cNvSpPr>
            <a:spLocks noGrp="1"/>
          </p:cNvSpPr>
          <p:nvPr>
            <p:ph type="body" sz="half" idx="2"/>
          </p:nvPr>
        </p:nvSpPr>
        <p:spPr>
          <a:xfrm>
            <a:off x="360000" y="2235423"/>
            <a:ext cx="5344885" cy="384169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6" name="Footer Placeholder 5">
            <a:extLst>
              <a:ext uri="{FF2B5EF4-FFF2-40B4-BE49-F238E27FC236}">
                <a16:creationId xmlns:a16="http://schemas.microsoft.com/office/drawing/2014/main" id="{74089234-E854-1D4F-8DF5-26D4EE5630D3}"/>
              </a:ext>
            </a:extLst>
          </p:cNvPr>
          <p:cNvSpPr>
            <a:spLocks noGrp="1"/>
          </p:cNvSpPr>
          <p:nvPr>
            <p:ph type="ftr" sz="quarter" idx="11"/>
          </p:nvPr>
        </p:nvSpPr>
        <p:spPr/>
        <p:txBody>
          <a:bodyPr/>
          <a:lstStyle/>
          <a:p>
            <a:r>
              <a:rPr lang="en-US"/>
              <a:t>Day 1 - Session 1 - NQF Sierra Leone</a:t>
            </a:r>
          </a:p>
        </p:txBody>
      </p:sp>
      <p:sp>
        <p:nvSpPr>
          <p:cNvPr id="7" name="Slide Number Placeholder 6">
            <a:extLst>
              <a:ext uri="{FF2B5EF4-FFF2-40B4-BE49-F238E27FC236}">
                <a16:creationId xmlns:a16="http://schemas.microsoft.com/office/drawing/2014/main" id="{E0013090-AAE5-4B44-9F4F-58B3215802D2}"/>
              </a:ext>
            </a:extLst>
          </p:cNvPr>
          <p:cNvSpPr>
            <a:spLocks noGrp="1"/>
          </p:cNvSpPr>
          <p:nvPr>
            <p:ph type="sldNum" sz="quarter" idx="12"/>
          </p:nvPr>
        </p:nvSpPr>
        <p:spPr/>
        <p:txBody>
          <a:bodyPr/>
          <a:lstStyle/>
          <a:p>
            <a:r>
              <a:rPr lang="en-US" dirty="0"/>
              <a:t>Page </a:t>
            </a:r>
            <a:fld id="{1DB91ECB-95EC-5E4C-AFA5-7A4F8C24E438}" type="slidenum">
              <a:rPr lang="en-US" smtClean="0"/>
              <a:t>‹#›</a:t>
            </a:fld>
            <a:endParaRPr lang="en-US" dirty="0"/>
          </a:p>
        </p:txBody>
      </p:sp>
    </p:spTree>
    <p:extLst>
      <p:ext uri="{BB962C8B-B14F-4D97-AF65-F5344CB8AC3E}">
        <p14:creationId xmlns:p14="http://schemas.microsoft.com/office/powerpoint/2010/main" val="37913972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75F52-CFC2-064D-B247-793FA075BB45}"/>
              </a:ext>
            </a:extLst>
          </p:cNvPr>
          <p:cNvSpPr>
            <a:spLocks noGrp="1"/>
          </p:cNvSpPr>
          <p:nvPr>
            <p:ph type="title" hasCustomPrompt="1"/>
          </p:nvPr>
        </p:nvSpPr>
        <p:spPr/>
        <p:txBody>
          <a:bodyPr/>
          <a:lstStyle/>
          <a:p>
            <a:r>
              <a:rPr lang="en-GB" dirty="0"/>
              <a:t>CLICK TO EDIT MASTER TITLE STYLE</a:t>
            </a:r>
            <a:endParaRPr lang="en-US" dirty="0"/>
          </a:p>
        </p:txBody>
      </p:sp>
      <p:sp>
        <p:nvSpPr>
          <p:cNvPr id="3" name="Vertical Text Placeholder 2">
            <a:extLst>
              <a:ext uri="{FF2B5EF4-FFF2-40B4-BE49-F238E27FC236}">
                <a16:creationId xmlns:a16="http://schemas.microsoft.com/office/drawing/2014/main" id="{10FB7EC4-7C1A-8B4A-A3A4-891617399ED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561D9000-7538-5946-B5B1-62D3B35DF623}"/>
              </a:ext>
            </a:extLst>
          </p:cNvPr>
          <p:cNvSpPr>
            <a:spLocks noGrp="1"/>
          </p:cNvSpPr>
          <p:nvPr>
            <p:ph type="ftr" sz="quarter" idx="11"/>
          </p:nvPr>
        </p:nvSpPr>
        <p:spPr/>
        <p:txBody>
          <a:bodyPr/>
          <a:lstStyle/>
          <a:p>
            <a:r>
              <a:rPr lang="en-US"/>
              <a:t>Day 1 - Session 1 - NQF Sierra Leone</a:t>
            </a:r>
          </a:p>
        </p:txBody>
      </p:sp>
      <p:sp>
        <p:nvSpPr>
          <p:cNvPr id="6" name="Slide Number Placeholder 5">
            <a:extLst>
              <a:ext uri="{FF2B5EF4-FFF2-40B4-BE49-F238E27FC236}">
                <a16:creationId xmlns:a16="http://schemas.microsoft.com/office/drawing/2014/main" id="{3EAC705D-DB46-E148-8E2B-5AABFDC39DD3}"/>
              </a:ext>
            </a:extLst>
          </p:cNvPr>
          <p:cNvSpPr>
            <a:spLocks noGrp="1"/>
          </p:cNvSpPr>
          <p:nvPr>
            <p:ph type="sldNum" sz="quarter" idx="12"/>
          </p:nvPr>
        </p:nvSpPr>
        <p:spPr/>
        <p:txBody>
          <a:bodyPr/>
          <a:lstStyle/>
          <a:p>
            <a:r>
              <a:rPr lang="en-US" dirty="0"/>
              <a:t>Page </a:t>
            </a:r>
            <a:fld id="{1DB91ECB-95EC-5E4C-AFA5-7A4F8C24E438}" type="slidenum">
              <a:rPr lang="en-US" smtClean="0"/>
              <a:t>‹#›</a:t>
            </a:fld>
            <a:endParaRPr lang="en-US" dirty="0"/>
          </a:p>
        </p:txBody>
      </p:sp>
    </p:spTree>
    <p:extLst>
      <p:ext uri="{BB962C8B-B14F-4D97-AF65-F5344CB8AC3E}">
        <p14:creationId xmlns:p14="http://schemas.microsoft.com/office/powerpoint/2010/main" val="33881674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98D7B4-3D8E-E646-AEA9-AC1605786A6F}"/>
              </a:ext>
            </a:extLst>
          </p:cNvPr>
          <p:cNvSpPr>
            <a:spLocks noGrp="1"/>
          </p:cNvSpPr>
          <p:nvPr>
            <p:ph type="title" orient="vert" hasCustomPrompt="1"/>
          </p:nvPr>
        </p:nvSpPr>
        <p:spPr>
          <a:xfrm>
            <a:off x="9273473" y="623087"/>
            <a:ext cx="2557083" cy="5454032"/>
          </a:xfrm>
        </p:spPr>
        <p:txBody>
          <a:bodyPr vert="eaVert"/>
          <a:lstStyle/>
          <a:p>
            <a:r>
              <a:rPr lang="en-GB" dirty="0"/>
              <a:t>CLICK TO EDIT MASTER TITLE STYLE</a:t>
            </a:r>
            <a:endParaRPr lang="en-US" dirty="0"/>
          </a:p>
        </p:txBody>
      </p:sp>
      <p:sp>
        <p:nvSpPr>
          <p:cNvPr id="3" name="Vertical Text Placeholder 2">
            <a:extLst>
              <a:ext uri="{FF2B5EF4-FFF2-40B4-BE49-F238E27FC236}">
                <a16:creationId xmlns:a16="http://schemas.microsoft.com/office/drawing/2014/main" id="{1CCEF2D9-A007-004E-B716-651311152D41}"/>
              </a:ext>
            </a:extLst>
          </p:cNvPr>
          <p:cNvSpPr>
            <a:spLocks noGrp="1"/>
          </p:cNvSpPr>
          <p:nvPr>
            <p:ph type="body" orient="vert" idx="1"/>
          </p:nvPr>
        </p:nvSpPr>
        <p:spPr>
          <a:xfrm>
            <a:off x="360000" y="623087"/>
            <a:ext cx="8913473" cy="5454032"/>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4169A3C1-1685-C24D-A869-B2C70CAA8BA6}"/>
              </a:ext>
            </a:extLst>
          </p:cNvPr>
          <p:cNvSpPr>
            <a:spLocks noGrp="1"/>
          </p:cNvSpPr>
          <p:nvPr>
            <p:ph type="ftr" sz="quarter" idx="11"/>
          </p:nvPr>
        </p:nvSpPr>
        <p:spPr/>
        <p:txBody>
          <a:bodyPr/>
          <a:lstStyle/>
          <a:p>
            <a:r>
              <a:rPr lang="en-US"/>
              <a:t>Day 1 - Session 1 - NQF Sierra Leone</a:t>
            </a:r>
          </a:p>
        </p:txBody>
      </p:sp>
      <p:sp>
        <p:nvSpPr>
          <p:cNvPr id="6" name="Slide Number Placeholder 5">
            <a:extLst>
              <a:ext uri="{FF2B5EF4-FFF2-40B4-BE49-F238E27FC236}">
                <a16:creationId xmlns:a16="http://schemas.microsoft.com/office/drawing/2014/main" id="{3B0C3AEA-8E67-DA47-BB40-3A1F53F53619}"/>
              </a:ext>
            </a:extLst>
          </p:cNvPr>
          <p:cNvSpPr>
            <a:spLocks noGrp="1"/>
          </p:cNvSpPr>
          <p:nvPr>
            <p:ph type="sldNum" sz="quarter" idx="12"/>
          </p:nvPr>
        </p:nvSpPr>
        <p:spPr/>
        <p:txBody>
          <a:bodyPr/>
          <a:lstStyle/>
          <a:p>
            <a:r>
              <a:rPr lang="en-US" dirty="0"/>
              <a:t>Page </a:t>
            </a:r>
            <a:fld id="{1DB91ECB-95EC-5E4C-AFA5-7A4F8C24E438}" type="slidenum">
              <a:rPr lang="en-US" smtClean="0"/>
              <a:t>‹#›</a:t>
            </a:fld>
            <a:endParaRPr lang="en-US" dirty="0"/>
          </a:p>
        </p:txBody>
      </p:sp>
    </p:spTree>
    <p:extLst>
      <p:ext uri="{BB962C8B-B14F-4D97-AF65-F5344CB8AC3E}">
        <p14:creationId xmlns:p14="http://schemas.microsoft.com/office/powerpoint/2010/main" val="41428189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Highlight Box Slide">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2BA1BDAC-66F5-4131-B65D-6C765A9AA993}"/>
              </a:ext>
            </a:extLst>
          </p:cNvPr>
          <p:cNvSpPr/>
          <p:nvPr userDrawn="1"/>
        </p:nvSpPr>
        <p:spPr>
          <a:xfrm>
            <a:off x="8855781" y="1"/>
            <a:ext cx="3336220" cy="6868095"/>
          </a:xfrm>
          <a:custGeom>
            <a:avLst/>
            <a:gdLst>
              <a:gd name="connsiteX0" fmla="*/ 0 w 3336220"/>
              <a:gd name="connsiteY0" fmla="*/ 0 h 6868095"/>
              <a:gd name="connsiteX1" fmla="*/ 3336220 w 3336220"/>
              <a:gd name="connsiteY1" fmla="*/ 0 h 6868095"/>
              <a:gd name="connsiteX2" fmla="*/ 3336220 w 3336220"/>
              <a:gd name="connsiteY2" fmla="*/ 6868095 h 6868095"/>
              <a:gd name="connsiteX3" fmla="*/ 741146 w 3336220"/>
              <a:gd name="connsiteY3" fmla="*/ 6868095 h 6868095"/>
              <a:gd name="connsiteX4" fmla="*/ 2391747 w 3336220"/>
              <a:gd name="connsiteY4" fmla="*/ 1749952 h 6868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6220" h="6868095">
                <a:moveTo>
                  <a:pt x="0" y="0"/>
                </a:moveTo>
                <a:lnTo>
                  <a:pt x="3336220" y="0"/>
                </a:lnTo>
                <a:lnTo>
                  <a:pt x="3336220" y="6868095"/>
                </a:lnTo>
                <a:lnTo>
                  <a:pt x="741146" y="6868095"/>
                </a:lnTo>
                <a:lnTo>
                  <a:pt x="2391747" y="1749952"/>
                </a:lnTo>
                <a:close/>
              </a:path>
            </a:pathLst>
          </a:custGeom>
          <a:solidFill>
            <a:schemeClr val="accent2">
              <a:alpha val="10000"/>
            </a:schemeClr>
          </a:solidFill>
          <a:ln w="21465" cap="flat">
            <a:noFill/>
            <a:prstDash val="solid"/>
            <a:miter/>
          </a:ln>
        </p:spPr>
        <p:txBody>
          <a:bodyPr wrap="square" rtlCol="0" anchor="ctr">
            <a:noAutofit/>
          </a:bodyPr>
          <a:lstStyle/>
          <a:p>
            <a:endParaRPr lang="en-US">
              <a:latin typeface="Arial" panose="020B0604020202020204" pitchFamily="34" charset="0"/>
            </a:endParaRPr>
          </a:p>
        </p:txBody>
      </p:sp>
      <p:sp>
        <p:nvSpPr>
          <p:cNvPr id="2" name="Title 1">
            <a:extLst>
              <a:ext uri="{FF2B5EF4-FFF2-40B4-BE49-F238E27FC236}">
                <a16:creationId xmlns:a16="http://schemas.microsoft.com/office/drawing/2014/main" id="{0FFABAE6-89D6-4DA6-8E25-44CF070F454B}"/>
              </a:ext>
            </a:extLst>
          </p:cNvPr>
          <p:cNvSpPr>
            <a:spLocks noGrp="1"/>
          </p:cNvSpPr>
          <p:nvPr>
            <p:ph type="title"/>
          </p:nvPr>
        </p:nvSpPr>
        <p:spPr>
          <a:xfrm>
            <a:off x="612457" y="332657"/>
            <a:ext cx="10944225" cy="1080120"/>
          </a:xfrm>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9095AE3B-1D47-4E08-889D-30889095D038}"/>
              </a:ext>
            </a:extLst>
          </p:cNvPr>
          <p:cNvSpPr>
            <a:spLocks noGrp="1"/>
          </p:cNvSpPr>
          <p:nvPr>
            <p:ph type="sldNum" sz="quarter" idx="12"/>
          </p:nvPr>
        </p:nvSpPr>
        <p:spPr>
          <a:xfrm>
            <a:off x="11208568" y="6237312"/>
            <a:ext cx="359544" cy="293663"/>
          </a:xfrm>
          <a:prstGeom prst="rect">
            <a:avLst/>
          </a:prstGeom>
        </p:spPr>
        <p:txBody>
          <a:bodyPr/>
          <a:lstStyle>
            <a:lvl1pPr>
              <a:defRPr>
                <a:solidFill>
                  <a:schemeClr val="tx1"/>
                </a:solidFill>
              </a:defRPr>
            </a:lvl1pPr>
          </a:lstStyle>
          <a:p>
            <a:fld id="{3DB84476-BC29-4407-9D57-B2E562B8968B}" type="slidenum">
              <a:rPr lang="en-US" smtClean="0"/>
              <a:pPr/>
              <a:t>‹#›</a:t>
            </a:fld>
            <a:endParaRPr lang="en-US"/>
          </a:p>
        </p:txBody>
      </p:sp>
      <p:sp>
        <p:nvSpPr>
          <p:cNvPr id="10" name="Content Placeholder 2">
            <a:extLst>
              <a:ext uri="{FF2B5EF4-FFF2-40B4-BE49-F238E27FC236}">
                <a16:creationId xmlns:a16="http://schemas.microsoft.com/office/drawing/2014/main" id="{8A6D4E22-2AD5-44BC-9810-314367E9F216}"/>
              </a:ext>
            </a:extLst>
          </p:cNvPr>
          <p:cNvSpPr>
            <a:spLocks noGrp="1"/>
          </p:cNvSpPr>
          <p:nvPr>
            <p:ph idx="1"/>
          </p:nvPr>
        </p:nvSpPr>
        <p:spPr>
          <a:xfrm>
            <a:off x="623887" y="1628801"/>
            <a:ext cx="5400675" cy="4105249"/>
          </a:xfrm>
        </p:spPr>
        <p:txBody>
          <a:bodyPr l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90081787-D484-47D1-A3A7-78815A935B57}"/>
              </a:ext>
            </a:extLst>
          </p:cNvPr>
          <p:cNvSpPr>
            <a:spLocks noGrp="1"/>
          </p:cNvSpPr>
          <p:nvPr>
            <p:ph idx="13"/>
          </p:nvPr>
        </p:nvSpPr>
        <p:spPr>
          <a:xfrm>
            <a:off x="6168008" y="1628801"/>
            <a:ext cx="5400674" cy="4105249"/>
          </a:xfrm>
          <a:prstGeom prst="roundRect">
            <a:avLst>
              <a:gd name="adj" fmla="val 7952"/>
            </a:avLst>
          </a:prstGeom>
          <a:gradFill>
            <a:gsLst>
              <a:gs pos="0">
                <a:schemeClr val="accent2"/>
              </a:gs>
              <a:gs pos="100000">
                <a:srgbClr val="009BA4"/>
              </a:gs>
            </a:gsLst>
            <a:lin ang="5400000" scaled="1"/>
          </a:gradFill>
        </p:spPr>
        <p:txBody>
          <a:bodyPr lIns="216000" tIns="144000" rIns="216000" bIns="216000"/>
          <a:lstStyle>
            <a:lvl1pPr>
              <a:defRPr>
                <a:solidFill>
                  <a:schemeClr val="bg1"/>
                </a:solidFill>
              </a:defRPr>
            </a:lvl1pPr>
            <a:lvl2pPr>
              <a:defRPr>
                <a:solidFill>
                  <a:schemeClr val="bg1"/>
                </a:solidFill>
              </a:defRPr>
            </a:lvl2pPr>
            <a:lvl3pPr>
              <a:buClr>
                <a:schemeClr val="bg1"/>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D2C5F9F2-F8FD-4588-8EFD-E02BD8451783}"/>
              </a:ext>
            </a:extLst>
          </p:cNvPr>
          <p:cNvSpPr>
            <a:spLocks noGrp="1"/>
          </p:cNvSpPr>
          <p:nvPr>
            <p:ph type="ftr" sz="quarter" idx="14"/>
          </p:nvPr>
        </p:nvSpPr>
        <p:spPr/>
        <p:txBody>
          <a:bodyPr/>
          <a:lstStyle>
            <a:lvl1pPr>
              <a:defRPr>
                <a:solidFill>
                  <a:schemeClr val="tx1"/>
                </a:solidFill>
              </a:defRPr>
            </a:lvl1pPr>
          </a:lstStyle>
          <a:p>
            <a:r>
              <a:rPr lang="en-GB"/>
              <a:t>To edit the footer text go to Insert &gt; Header &amp; Footer</a:t>
            </a:r>
            <a:endParaRPr lang="en-US"/>
          </a:p>
        </p:txBody>
      </p:sp>
      <p:pic>
        <p:nvPicPr>
          <p:cNvPr id="9" name="Graphic 8">
            <a:extLst>
              <a:ext uri="{FF2B5EF4-FFF2-40B4-BE49-F238E27FC236}">
                <a16:creationId xmlns:a16="http://schemas.microsoft.com/office/drawing/2014/main" id="{9974B44E-9527-43CD-B366-B671F87BD504}"/>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7203" y="5951184"/>
            <a:ext cx="1108252" cy="669822"/>
          </a:xfrm>
          <a:prstGeom prst="rect">
            <a:avLst/>
          </a:prstGeom>
        </p:spPr>
      </p:pic>
    </p:spTree>
    <p:custDataLst>
      <p:tags r:id="rId1"/>
    </p:custDataLst>
    <p:extLst>
      <p:ext uri="{BB962C8B-B14F-4D97-AF65-F5344CB8AC3E}">
        <p14:creationId xmlns:p14="http://schemas.microsoft.com/office/powerpoint/2010/main" val="234637232"/>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2 column content">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5975CCF6-A42E-48EF-9E0F-054032E73219}"/>
              </a:ext>
            </a:extLst>
          </p:cNvPr>
          <p:cNvSpPr/>
          <p:nvPr userDrawn="1"/>
        </p:nvSpPr>
        <p:spPr>
          <a:xfrm flipH="1">
            <a:off x="4367808" y="-13261"/>
            <a:ext cx="7824192" cy="6871261"/>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lvl="0" algn="ctr"/>
            <a:endParaRPr lang="en-GB" sz="2400"/>
          </a:p>
        </p:txBody>
      </p:sp>
      <p:sp>
        <p:nvSpPr>
          <p:cNvPr id="2" name="Title 1">
            <a:extLst>
              <a:ext uri="{FF2B5EF4-FFF2-40B4-BE49-F238E27FC236}">
                <a16:creationId xmlns:a16="http://schemas.microsoft.com/office/drawing/2014/main" id="{24F6CC2F-8ADE-4ED0-BA06-5147A1F2E307}"/>
              </a:ext>
            </a:extLst>
          </p:cNvPr>
          <p:cNvSpPr>
            <a:spLocks noGrp="1"/>
          </p:cNvSpPr>
          <p:nvPr>
            <p:ph type="title"/>
          </p:nvPr>
        </p:nvSpPr>
        <p:spPr>
          <a:xfrm>
            <a:off x="486834" y="580157"/>
            <a:ext cx="11218333" cy="736609"/>
          </a:xfrm>
        </p:spPr>
        <p:txBody>
          <a:bodyPr/>
          <a:lstStyle>
            <a:lvl1pPr>
              <a:defRPr sz="2667"/>
            </a:lvl1pPr>
          </a:lstStyle>
          <a:p>
            <a:r>
              <a:rPr lang="en-US"/>
              <a:t>Click to edit Master title style</a:t>
            </a:r>
            <a:endParaRPr lang="en-GB"/>
          </a:p>
        </p:txBody>
      </p:sp>
      <p:sp>
        <p:nvSpPr>
          <p:cNvPr id="7" name="Text Placeholder 6">
            <a:extLst>
              <a:ext uri="{FF2B5EF4-FFF2-40B4-BE49-F238E27FC236}">
                <a16:creationId xmlns:a16="http://schemas.microsoft.com/office/drawing/2014/main" id="{01EE2930-091E-4862-8CF1-7F3FB7CDDAD1}"/>
              </a:ext>
            </a:extLst>
          </p:cNvPr>
          <p:cNvSpPr>
            <a:spLocks noGrp="1"/>
          </p:cNvSpPr>
          <p:nvPr>
            <p:ph type="body" sz="quarter" idx="11"/>
          </p:nvPr>
        </p:nvSpPr>
        <p:spPr>
          <a:xfrm>
            <a:off x="6381967" y="1604433"/>
            <a:ext cx="5323200" cy="40322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6">
            <a:extLst>
              <a:ext uri="{FF2B5EF4-FFF2-40B4-BE49-F238E27FC236}">
                <a16:creationId xmlns:a16="http://schemas.microsoft.com/office/drawing/2014/main" id="{78D0C1D8-6A4B-4DAE-996E-41E2B621901B}"/>
              </a:ext>
            </a:extLst>
          </p:cNvPr>
          <p:cNvSpPr>
            <a:spLocks noGrp="1"/>
          </p:cNvSpPr>
          <p:nvPr>
            <p:ph type="body" sz="quarter" idx="12"/>
          </p:nvPr>
        </p:nvSpPr>
        <p:spPr>
          <a:xfrm>
            <a:off x="486835" y="1604433"/>
            <a:ext cx="5323200" cy="40322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Slide Number Placeholder 2">
            <a:extLst>
              <a:ext uri="{FF2B5EF4-FFF2-40B4-BE49-F238E27FC236}">
                <a16:creationId xmlns:a16="http://schemas.microsoft.com/office/drawing/2014/main" id="{BED88410-D031-47CD-8DA5-41EFDA7146E6}"/>
              </a:ext>
            </a:extLst>
          </p:cNvPr>
          <p:cNvSpPr>
            <a:spLocks noGrp="1"/>
          </p:cNvSpPr>
          <p:nvPr>
            <p:ph type="sldNum" sz="quarter" idx="13"/>
          </p:nvPr>
        </p:nvSpPr>
        <p:spPr/>
        <p:txBody>
          <a:bodyPr/>
          <a:lstStyle/>
          <a:p>
            <a:fld id="{BA7DDD0C-F7B3-44FD-8FF2-ED85422D685B}" type="slidenum">
              <a:rPr lang="en-GB" smtClean="0"/>
              <a:pPr/>
              <a:t>‹#›</a:t>
            </a:fld>
            <a:endParaRPr lang="en-GB"/>
          </a:p>
        </p:txBody>
      </p:sp>
      <p:sp>
        <p:nvSpPr>
          <p:cNvPr id="4" name="Footer Placeholder 3">
            <a:extLst>
              <a:ext uri="{FF2B5EF4-FFF2-40B4-BE49-F238E27FC236}">
                <a16:creationId xmlns:a16="http://schemas.microsoft.com/office/drawing/2014/main" id="{16A59023-DB21-4DAE-A1ED-7D5F59485FDA}"/>
              </a:ext>
            </a:extLst>
          </p:cNvPr>
          <p:cNvSpPr>
            <a:spLocks noGrp="1"/>
          </p:cNvSpPr>
          <p:nvPr>
            <p:ph type="ftr" sz="quarter" idx="14"/>
          </p:nvPr>
        </p:nvSpPr>
        <p:spPr/>
        <p:txBody>
          <a:bodyPr/>
          <a:lstStyle/>
          <a:p>
            <a:r>
              <a:rPr lang="en-GB"/>
              <a:t>COMM-CIU meeting - 15/2/2019</a:t>
            </a:r>
          </a:p>
        </p:txBody>
      </p:sp>
    </p:spTree>
    <p:extLst>
      <p:ext uri="{BB962C8B-B14F-4D97-AF65-F5344CB8AC3E}">
        <p14:creationId xmlns:p14="http://schemas.microsoft.com/office/powerpoint/2010/main" val="3429324398"/>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only (white)">
    <p:bg>
      <p:bgPr>
        <a:solidFill>
          <a:schemeClr val="bg1"/>
        </a:solidFill>
        <a:effectLst/>
      </p:bgPr>
    </p:bg>
    <p:spTree>
      <p:nvGrpSpPr>
        <p:cNvPr id="1" name=""/>
        <p:cNvGrpSpPr/>
        <p:nvPr/>
      </p:nvGrpSpPr>
      <p:grpSpPr>
        <a:xfrm>
          <a:off x="0" y="0"/>
          <a:ext cx="0" cy="0"/>
          <a:chOff x="0" y="0"/>
          <a:chExt cx="0" cy="0"/>
        </a:xfrm>
      </p:grpSpPr>
      <p:pic>
        <p:nvPicPr>
          <p:cNvPr id="10" name="Picture 9" descr="A picture containing logo&#10;&#10;Description automatically generated">
            <a:extLst>
              <a:ext uri="{FF2B5EF4-FFF2-40B4-BE49-F238E27FC236}">
                <a16:creationId xmlns:a16="http://schemas.microsoft.com/office/drawing/2014/main" id="{7DEF615F-4BB9-4BE2-9DB8-BB9A8921F8A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0972" y="5693900"/>
            <a:ext cx="1450783" cy="1174195"/>
          </a:xfrm>
          <a:prstGeom prst="rect">
            <a:avLst/>
          </a:prstGeom>
        </p:spPr>
      </p:pic>
      <p:sp>
        <p:nvSpPr>
          <p:cNvPr id="12" name="Title 11">
            <a:extLst>
              <a:ext uri="{FF2B5EF4-FFF2-40B4-BE49-F238E27FC236}">
                <a16:creationId xmlns:a16="http://schemas.microsoft.com/office/drawing/2014/main" id="{65A8F828-EA8C-44F9-8CE3-BF6A6E5A9CD4}"/>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03F1E4F1-B152-43BC-9B40-DCFB7E517C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CF89D1-5F6C-4FE0-93BA-66FADB6912FF}"/>
              </a:ext>
            </a:extLst>
          </p:cNvPr>
          <p:cNvSpPr>
            <a:spLocks noGrp="1"/>
          </p:cNvSpPr>
          <p:nvPr>
            <p:ph type="sldNum" sz="quarter" idx="12"/>
          </p:nvPr>
        </p:nvSpPr>
        <p:spPr/>
        <p:txBody>
          <a:bodyPr/>
          <a:lstStyle/>
          <a:p>
            <a:fld id="{3DB84476-BC29-4407-9D57-B2E562B8968B}" type="slidenum">
              <a:rPr lang="en-US" smtClean="0"/>
              <a:pPr/>
              <a:t>‹#›</a:t>
            </a:fld>
            <a:endParaRPr lang="en-US"/>
          </a:p>
        </p:txBody>
      </p:sp>
    </p:spTree>
    <p:custDataLst>
      <p:tags r:id="rId1"/>
    </p:custDataLst>
    <p:extLst>
      <p:ext uri="{BB962C8B-B14F-4D97-AF65-F5344CB8AC3E}">
        <p14:creationId xmlns:p14="http://schemas.microsoft.com/office/powerpoint/2010/main" val="2156053136"/>
      </p:ext>
    </p:extLst>
  </p:cSld>
  <p:clrMapOvr>
    <a:masterClrMapping/>
  </p:clrMapOvr>
  <p:extLst>
    <p:ext uri="{DCECCB84-F9BA-43D5-87BE-67443E8EF086}">
      <p15:sldGuideLst xmlns:p15="http://schemas.microsoft.com/office/powerpoint/2012/main">
        <p15:guide id="2" orient="horz" pos="890">
          <p15:clr>
            <a:srgbClr val="FBAE40"/>
          </p15:clr>
        </p15:guide>
        <p15:guide id="3" orient="horz" pos="3612">
          <p15:clr>
            <a:srgbClr val="FBAE40"/>
          </p15:clr>
        </p15:guide>
        <p15:guide id="4" orient="horz" pos="98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EEDD943A-E7D1-1442-B11F-9AD565BFAADE}"/>
              </a:ext>
            </a:extLst>
          </p:cNvPr>
          <p:cNvSpPr/>
          <p:nvPr userDrawn="1"/>
        </p:nvSpPr>
        <p:spPr>
          <a:xfrm>
            <a:off x="-24276" y="6775449"/>
            <a:ext cx="12251342" cy="115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4365BF88-B44A-7F45-8F66-E59B47654BDA}"/>
              </a:ext>
            </a:extLst>
          </p:cNvPr>
          <p:cNvSpPr>
            <a:spLocks noGrp="1"/>
          </p:cNvSpPr>
          <p:nvPr>
            <p:ph type="title"/>
          </p:nvPr>
        </p:nvSpPr>
        <p:spPr>
          <a:xfrm>
            <a:off x="359999" y="615429"/>
            <a:ext cx="11467851"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2C119AB6-4A12-704F-815D-BF469423263C}"/>
              </a:ext>
            </a:extLst>
          </p:cNvPr>
          <p:cNvSpPr>
            <a:spLocks noGrp="1"/>
          </p:cNvSpPr>
          <p:nvPr>
            <p:ph type="body" idx="1"/>
          </p:nvPr>
        </p:nvSpPr>
        <p:spPr>
          <a:xfrm>
            <a:off x="352486" y="2136290"/>
            <a:ext cx="11475317" cy="393974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82D941E7-FA4E-9849-8413-A329FC3D3703}"/>
              </a:ext>
            </a:extLst>
          </p:cNvPr>
          <p:cNvSpPr>
            <a:spLocks noGrp="1"/>
          </p:cNvSpPr>
          <p:nvPr>
            <p:ph type="ftr" sz="quarter" idx="3"/>
          </p:nvPr>
        </p:nvSpPr>
        <p:spPr>
          <a:xfrm>
            <a:off x="360000" y="6271340"/>
            <a:ext cx="3710343" cy="173592"/>
          </a:xfrm>
          <a:prstGeom prst="rect">
            <a:avLst/>
          </a:prstGeom>
        </p:spPr>
        <p:txBody>
          <a:bodyPr vert="horz" lIns="91440" tIns="45720" rIns="91440" bIns="45720" rtlCol="0" anchor="ctr"/>
          <a:lstStyle>
            <a:lvl1pPr algn="l">
              <a:defRPr sz="900" b="0" i="0">
                <a:solidFill>
                  <a:schemeClr val="tx1"/>
                </a:solidFill>
                <a:latin typeface="Nunito Sans Light" pitchFamily="2" charset="77"/>
              </a:defRPr>
            </a:lvl1pPr>
          </a:lstStyle>
          <a:p>
            <a:r>
              <a:rPr lang="en-US"/>
              <a:t>Day 1 - Session 1 - NQF Sierra Leone</a:t>
            </a:r>
            <a:endParaRPr lang="en-US" dirty="0"/>
          </a:p>
        </p:txBody>
      </p:sp>
      <p:sp>
        <p:nvSpPr>
          <p:cNvPr id="6" name="Slide Number Placeholder 5">
            <a:extLst>
              <a:ext uri="{FF2B5EF4-FFF2-40B4-BE49-F238E27FC236}">
                <a16:creationId xmlns:a16="http://schemas.microsoft.com/office/drawing/2014/main" id="{CFBFF041-55E9-474B-96BF-DE20B5064837}"/>
              </a:ext>
            </a:extLst>
          </p:cNvPr>
          <p:cNvSpPr>
            <a:spLocks noGrp="1"/>
          </p:cNvSpPr>
          <p:nvPr>
            <p:ph type="sldNum" sz="quarter" idx="4"/>
          </p:nvPr>
        </p:nvSpPr>
        <p:spPr>
          <a:xfrm>
            <a:off x="359999" y="6538366"/>
            <a:ext cx="3710327" cy="172800"/>
          </a:xfrm>
          <a:prstGeom prst="rect">
            <a:avLst/>
          </a:prstGeom>
        </p:spPr>
        <p:txBody>
          <a:bodyPr vert="horz" lIns="91440" tIns="45720" rIns="91440" bIns="45720" rtlCol="0" anchor="ctr"/>
          <a:lstStyle>
            <a:lvl1pPr algn="l">
              <a:defRPr sz="900" b="0" i="0">
                <a:solidFill>
                  <a:schemeClr val="tx1"/>
                </a:solidFill>
                <a:latin typeface="Nunito Sans Light" pitchFamily="2" charset="77"/>
              </a:defRPr>
            </a:lvl1pPr>
          </a:lstStyle>
          <a:p>
            <a:r>
              <a:rPr lang="en-US" dirty="0"/>
              <a:t>Page </a:t>
            </a:r>
            <a:fld id="{1DB91ECB-95EC-5E4C-AFA5-7A4F8C24E438}" type="slidenum">
              <a:rPr lang="en-US" smtClean="0"/>
              <a:pPr/>
              <a:t>‹#›</a:t>
            </a:fld>
            <a:endParaRPr lang="en-US" dirty="0"/>
          </a:p>
        </p:txBody>
      </p:sp>
      <p:cxnSp>
        <p:nvCxnSpPr>
          <p:cNvPr id="16" name="Straight Connector 15">
            <a:extLst>
              <a:ext uri="{FF2B5EF4-FFF2-40B4-BE49-F238E27FC236}">
                <a16:creationId xmlns:a16="http://schemas.microsoft.com/office/drawing/2014/main" id="{54B49138-81C1-014E-8ECA-889ED1390597}"/>
              </a:ext>
            </a:extLst>
          </p:cNvPr>
          <p:cNvCxnSpPr>
            <a:cxnSpLocks/>
          </p:cNvCxnSpPr>
          <p:nvPr userDrawn="1"/>
        </p:nvCxnSpPr>
        <p:spPr>
          <a:xfrm>
            <a:off x="360000" y="6496826"/>
            <a:ext cx="35198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Graphic 18">
            <a:extLst>
              <a:ext uri="{FF2B5EF4-FFF2-40B4-BE49-F238E27FC236}">
                <a16:creationId xmlns:a16="http://schemas.microsoft.com/office/drawing/2014/main" id="{14DA1AF7-02CB-764B-9641-17A1510886DC}"/>
              </a:ext>
            </a:extLst>
          </p:cNvPr>
          <p:cNvPicPr>
            <a:picLocks noChangeAspect="1"/>
          </p:cNvPicPr>
          <p:nvPr userDrawn="1"/>
        </p:nvPicPr>
        <p:blipFill>
          <a:blip>
            <a:extLst>
              <a:ext uri="{96DAC541-7B7A-43D3-8B79-37D633B846F1}">
                <asvg:svgBlip xmlns:asvg="http://schemas.microsoft.com/office/drawing/2016/SVG/main" r:embed="rId20"/>
              </a:ext>
            </a:extLst>
          </a:blip>
          <a:stretch>
            <a:fillRect/>
          </a:stretch>
        </p:blipFill>
        <p:spPr>
          <a:xfrm>
            <a:off x="360000" y="183852"/>
            <a:ext cx="1065600" cy="359952"/>
          </a:xfrm>
          <a:prstGeom prst="rect">
            <a:avLst/>
          </a:prstGeom>
        </p:spPr>
      </p:pic>
    </p:spTree>
    <p:extLst>
      <p:ext uri="{BB962C8B-B14F-4D97-AF65-F5344CB8AC3E}">
        <p14:creationId xmlns:p14="http://schemas.microsoft.com/office/powerpoint/2010/main" val="3582753377"/>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 id="2147483668" r:id="rId17"/>
    <p:sldLayoutId id="2147483669" r:id="rId18"/>
  </p:sldLayoutIdLst>
  <p:hf hdr="0" ftr="0" dt="0"/>
  <p:txStyles>
    <p:titleStyle>
      <a:lvl1pPr algn="l" defTabSz="914400" rtl="0" eaLnBrk="1" latinLnBrk="0" hangingPunct="1">
        <a:lnSpc>
          <a:spcPct val="90000"/>
        </a:lnSpc>
        <a:spcBef>
          <a:spcPct val="0"/>
        </a:spcBef>
        <a:buNone/>
        <a:defRPr sz="4400" b="1" i="0" kern="1200">
          <a:solidFill>
            <a:schemeClr val="accent1"/>
          </a:solidFill>
          <a:latin typeface="Nunito Sans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Nunito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Nunito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Nunito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Nunito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Nunito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vy cover footer">
            <a:extLst>
              <a:ext uri="{C183D7F6-B498-43B3-948B-1728B52AA6E4}">
                <adec:decorative xmlns:adec="http://schemas.microsoft.com/office/drawing/2017/decorative" val="1"/>
              </a:ext>
            </a:extLst>
          </p:cNvPr>
          <p:cNvSpPr/>
          <p:nvPr/>
        </p:nvSpPr>
        <p:spPr>
          <a:xfrm>
            <a:off x="0" y="4754881"/>
            <a:ext cx="12192000" cy="1965960"/>
          </a:xfrm>
          <a:prstGeom prst="rect">
            <a:avLst/>
          </a:prstGeom>
          <a:solidFill>
            <a:srgbClr val="1E2A44"/>
          </a:solidFill>
          <a:ln w="12700">
            <a:solidFill>
              <a:srgbClr val="1E2A4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5" name="title divider">
            <a:extLst>
              <a:ext uri="{C183D7F6-B498-43B3-948B-1728B52AA6E4}">
                <adec:decorative xmlns:adec="http://schemas.microsoft.com/office/drawing/2017/decorative" val="1"/>
              </a:ext>
            </a:extLst>
          </p:cNvPr>
          <p:cNvSpPr/>
          <p:nvPr/>
        </p:nvSpPr>
        <p:spPr>
          <a:xfrm>
            <a:off x="548640" y="4535424"/>
            <a:ext cx="5394960" cy="0"/>
          </a:xfrm>
          <a:prstGeom prst="line">
            <a:avLst/>
          </a:prstGeom>
          <a:noFill/>
          <a:ln w="27940">
            <a:solidFill>
              <a:srgbClr val="009B4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7" name="Text 3"/>
          <p:cNvSpPr/>
          <p:nvPr/>
        </p:nvSpPr>
        <p:spPr>
          <a:xfrm>
            <a:off x="190500" y="1202433"/>
            <a:ext cx="5954327" cy="1197865"/>
          </a:xfrm>
          <a:prstGeom prst="rect">
            <a:avLst/>
          </a:prstGeom>
          <a:noFill/>
          <a:ln/>
        </p:spPr>
        <p:txBody>
          <a:bodyPr wrap="square" lIns="127" tIns="127" rIns="127" bIns="127" rtlCol="0" anchor="ctr">
            <a:normAutofit lnSpcReduction="10000"/>
          </a:bodyPr>
          <a:lstStyle/>
          <a:p>
            <a:pPr lvl="0">
              <a:defRPr>
                <a:latin typeface="Nunito Sans"/>
              </a:defRPr>
            </a:pPr>
            <a:r>
              <a:rPr kumimoji="0" lang="en-US" sz="2700" b="1" i="0" u="none" strike="noStrike" kern="1200" cap="none" spc="0" normalizeH="0" baseline="0" noProof="0" dirty="0">
                <a:ln>
                  <a:noFill/>
                </a:ln>
                <a:solidFill>
                  <a:srgbClr val="009B4E"/>
                </a:solidFill>
                <a:effectLst/>
                <a:uLnTx/>
                <a:uFillTx/>
                <a:latin typeface="Nunito Sans" pitchFamily="34" charset="0"/>
                <a:ea typeface="Arial" pitchFamily="34" charset="-122"/>
                <a:cs typeface="Arial" pitchFamily="34" charset="-120"/>
              </a:rPr>
              <a:t>Session 10 </a:t>
            </a:r>
          </a:p>
          <a:p>
            <a:pPr lvl="0">
              <a:defRPr>
                <a:latin typeface="Nunito Sans"/>
              </a:defRPr>
            </a:pPr>
            <a:endParaRPr kumimoji="0" lang="en-US" sz="2700" b="1" i="0" u="none" strike="noStrike" kern="1200" cap="none" spc="0" normalizeH="0" baseline="0" noProof="0" dirty="0">
              <a:ln>
                <a:noFill/>
              </a:ln>
              <a:solidFill>
                <a:srgbClr val="009B4E"/>
              </a:solidFill>
              <a:effectLst/>
              <a:uLnTx/>
              <a:uFillTx/>
              <a:latin typeface="Nunito Sans" pitchFamily="34" charset="0"/>
              <a:ea typeface="Arial" pitchFamily="34" charset="-122"/>
              <a:cs typeface="Arial" pitchFamily="34" charset="-120"/>
            </a:endParaRPr>
          </a:p>
          <a:p>
            <a:pPr lvl="0">
              <a:defRPr>
                <a:latin typeface="Nunito Sans"/>
              </a:defRPr>
            </a:pPr>
            <a:r>
              <a:rPr lang="en-US" sz="2700" b="1" dirty="0">
                <a:solidFill>
                  <a:srgbClr val="009B4E"/>
                </a:solidFill>
                <a:latin typeface="Nunito Sans" pitchFamily="34" charset="0"/>
                <a:cs typeface="Arial" pitchFamily="34" charset="-120"/>
              </a:rPr>
              <a:t>ACQF Network Roadmap 2026–2027</a:t>
            </a:r>
          </a:p>
        </p:txBody>
      </p:sp>
      <p:sp>
        <p:nvSpPr>
          <p:cNvPr id="8" name="Text 4"/>
          <p:cNvSpPr/>
          <p:nvPr/>
        </p:nvSpPr>
        <p:spPr>
          <a:xfrm>
            <a:off x="877942" y="2313432"/>
            <a:ext cx="5605272" cy="1261872"/>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2050" b="1"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From transition to action…</a:t>
            </a:r>
            <a:endParaRPr kumimoji="0" lang="en-US" sz="205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9" name="Text 5"/>
          <p:cNvSpPr/>
          <p:nvPr/>
        </p:nvSpPr>
        <p:spPr>
          <a:xfrm>
            <a:off x="548640" y="2743200"/>
            <a:ext cx="5257800" cy="402336"/>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US" sz="200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10" name="Text 6"/>
          <p:cNvSpPr/>
          <p:nvPr/>
        </p:nvSpPr>
        <p:spPr>
          <a:xfrm>
            <a:off x="530352" y="3191255"/>
            <a:ext cx="5257800" cy="310896"/>
          </a:xfrm>
          <a:prstGeom prst="rect">
            <a:avLst/>
          </a:prstGeom>
          <a:noFill/>
          <a:ln/>
        </p:spPr>
        <p:txBody>
          <a:bodyPr wrap="square" lIns="127" tIns="127" rIns="127" bIns="127"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US" sz="160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12" name="Text 8"/>
          <p:cNvSpPr/>
          <p:nvPr/>
        </p:nvSpPr>
        <p:spPr>
          <a:xfrm>
            <a:off x="576072" y="5550408"/>
            <a:ext cx="5029200" cy="640080"/>
          </a:xfrm>
          <a:prstGeom prst="rect">
            <a:avLst/>
          </a:prstGeom>
          <a:noFill/>
          <a:ln/>
        </p:spPr>
        <p:txBody>
          <a:bodyPr wrap="square" lIns="127" tIns="127" rIns="127" bIns="127"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US" sz="140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13" name="footer separator">
            <a:extLst>
              <a:ext uri="{C183D7F6-B498-43B3-948B-1728B52AA6E4}">
                <adec:decorative xmlns:adec="http://schemas.microsoft.com/office/drawing/2017/decorative" val="1"/>
              </a:ext>
            </a:extLst>
          </p:cNvPr>
          <p:cNvSpPr/>
          <p:nvPr/>
        </p:nvSpPr>
        <p:spPr>
          <a:xfrm>
            <a:off x="5989320" y="5230368"/>
            <a:ext cx="0" cy="1051560"/>
          </a:xfrm>
          <a:prstGeom prst="line">
            <a:avLst/>
          </a:prstGeom>
          <a:noFill/>
          <a:ln w="12700">
            <a:solidFill>
              <a:srgbClr val="009B4E">
                <a:alpha val="7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pic>
        <p:nvPicPr>
          <p:cNvPr id="15" name="Picture 14">
            <a:extLst>
              <a:ext uri="{FF2B5EF4-FFF2-40B4-BE49-F238E27FC236}">
                <a16:creationId xmlns:a16="http://schemas.microsoft.com/office/drawing/2014/main" id="{7AD655BF-B6C3-EF98-3EBB-5FC3F49943C2}"/>
              </a:ext>
            </a:extLst>
          </p:cNvPr>
          <p:cNvPicPr>
            <a:picLocks noChangeAspect="1"/>
          </p:cNvPicPr>
          <p:nvPr/>
        </p:nvPicPr>
        <p:blipFill>
          <a:blip r:embed="rId3"/>
          <a:stretch>
            <a:fillRect/>
          </a:stretch>
        </p:blipFill>
        <p:spPr>
          <a:xfrm>
            <a:off x="6483214" y="801432"/>
            <a:ext cx="5264421" cy="3733992"/>
          </a:xfrm>
          <a:prstGeom prst="rect">
            <a:avLst/>
          </a:prstGeom>
        </p:spPr>
      </p:pic>
      <p:sp>
        <p:nvSpPr>
          <p:cNvPr id="17" name="Text Placeholder 4">
            <a:extLst>
              <a:ext uri="{FF2B5EF4-FFF2-40B4-BE49-F238E27FC236}">
                <a16:creationId xmlns:a16="http://schemas.microsoft.com/office/drawing/2014/main" id="{2DDC6FE0-047D-3EA3-7556-0E2F0D66E88D}"/>
              </a:ext>
            </a:extLst>
          </p:cNvPr>
          <p:cNvSpPr txBox="1">
            <a:spLocks/>
          </p:cNvSpPr>
          <p:nvPr/>
        </p:nvSpPr>
        <p:spPr>
          <a:xfrm>
            <a:off x="305434" y="5055860"/>
            <a:ext cx="5683885" cy="796301"/>
          </a:xfrm>
          <a:prstGeom prst="rect">
            <a:avLst/>
          </a:prstGeom>
        </p:spPr>
        <p:txBody>
          <a:bodyPr vert="horz" lIns="91440" tIns="45720" rIns="91440" bIns="45720" rtlCol="0" anchor="ctr">
            <a:normAutofit/>
          </a:bodyPr>
          <a:lstStyle>
            <a:lvl1pPr marL="0" algn="l" defTabSz="914400" rtl="0" eaLnBrk="1" latinLnBrk="0" hangingPunct="1">
              <a:defRPr sz="900" b="0" i="0" kern="1200">
                <a:solidFill>
                  <a:schemeClr val="tx1"/>
                </a:solidFill>
                <a:latin typeface="Nunito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800" dirty="0">
                <a:solidFill>
                  <a:srgbClr val="FFFFFF"/>
                </a:solidFill>
                <a:latin typeface="Nunito Sans" pitchFamily="34" charset="0"/>
                <a:cs typeface="Arial" pitchFamily="34" charset="-120"/>
              </a:rPr>
              <a:t>7th ACQF Continental Forum, Nairobi, 30 July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hairline">
            <a:extLst>
              <a:ext uri="{C183D7F6-B498-43B3-948B-1728B52AA6E4}">
                <adec:decorative xmlns:adec="http://schemas.microsoft.com/office/drawing/2017/decorative" val="1"/>
              </a:ext>
            </a:extLst>
          </p:cNvPr>
          <p:cNvSpPr/>
          <p:nvPr/>
        </p:nvSpPr>
        <p:spPr>
          <a:xfrm>
            <a:off x="228600" y="6565392"/>
            <a:ext cx="1965960" cy="0"/>
          </a:xfrm>
          <a:prstGeom prst="line">
            <a:avLst/>
          </a:prstGeom>
          <a:noFill/>
          <a:ln w="6350">
            <a:solidFill>
              <a:srgbClr val="24282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5" name="bottom green rule">
            <a:extLst>
              <a:ext uri="{C183D7F6-B498-43B3-948B-1728B52AA6E4}">
                <adec:decorative xmlns:adec="http://schemas.microsoft.com/office/drawing/2017/decorative" val="1"/>
              </a:ext>
            </a:extLst>
          </p:cNvPr>
          <p:cNvSpPr/>
          <p:nvPr/>
        </p:nvSpPr>
        <p:spPr>
          <a:xfrm>
            <a:off x="228600" y="6693408"/>
            <a:ext cx="11750040" cy="0"/>
          </a:xfrm>
          <a:prstGeom prst="line">
            <a:avLst/>
          </a:prstGeom>
          <a:noFill/>
          <a:ln w="27940">
            <a:solidFill>
              <a:srgbClr val="009B4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6" name="Text 3"/>
          <p:cNvSpPr/>
          <p:nvPr/>
        </p:nvSpPr>
        <p:spPr>
          <a:xfrm>
            <a:off x="228600" y="6437376"/>
            <a:ext cx="685800" cy="137160"/>
          </a:xfrm>
          <a:prstGeom prst="rect">
            <a:avLst/>
          </a:prstGeom>
          <a:noFill/>
          <a:ln/>
        </p:spPr>
        <p:txBody>
          <a:bodyPr wrap="square" lIns="127" tIns="127" rIns="127" bIns="127"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650" b="0" i="0" u="none" strike="noStrike" kern="1200" cap="none" spc="0" normalizeH="0" baseline="0" noProof="0">
                <a:ln>
                  <a:noFill/>
                </a:ln>
                <a:solidFill>
                  <a:srgbClr val="6A7177"/>
                </a:solidFill>
                <a:effectLst/>
                <a:uLnTx/>
                <a:uFillTx/>
                <a:latin typeface="Nunito Sans" pitchFamily="34" charset="0"/>
                <a:ea typeface="Arial" pitchFamily="34" charset="-122"/>
                <a:cs typeface="Arial" pitchFamily="34" charset="-120"/>
              </a:rPr>
              <a:t>Page 2</a:t>
            </a:r>
            <a:endParaRPr kumimoji="0" lang="en-US" sz="650" b="0" i="0" u="none" strike="noStrike" kern="1200" cap="none" spc="0" normalizeH="0" baseline="0" noProof="0">
              <a:ln>
                <a:noFill/>
              </a:ln>
              <a:solidFill>
                <a:srgbClr val="24282A"/>
              </a:solidFill>
              <a:effectLst/>
              <a:uLnTx/>
              <a:uFillTx/>
              <a:latin typeface="Nunito Sans"/>
              <a:ea typeface="+mn-ea"/>
              <a:cs typeface="+mn-cs"/>
            </a:endParaRPr>
          </a:p>
        </p:txBody>
      </p:sp>
      <p:sp>
        <p:nvSpPr>
          <p:cNvPr id="8" name="Text 5"/>
          <p:cNvSpPr/>
          <p:nvPr/>
        </p:nvSpPr>
        <p:spPr>
          <a:xfrm>
            <a:off x="2194560" y="512064"/>
            <a:ext cx="11064240" cy="292608"/>
          </a:xfrm>
          <a:prstGeom prst="rect">
            <a:avLst/>
          </a:prstGeom>
          <a:noFill/>
          <a:ln/>
        </p:spPr>
        <p:txBody>
          <a:bodyPr wrap="square" lIns="127" tIns="127" rIns="127" bIns="127"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2400" b="1" i="0" u="none" strike="noStrike" kern="1200" cap="none" spc="0" normalizeH="0" baseline="0" noProof="0" dirty="0">
                <a:ln>
                  <a:noFill/>
                </a:ln>
                <a:solidFill>
                  <a:srgbClr val="009B4E"/>
                </a:solidFill>
                <a:effectLst/>
                <a:uLnTx/>
                <a:uFillTx/>
                <a:latin typeface="Nunito Sans" pitchFamily="34" charset="0"/>
                <a:ea typeface="+mn-ea"/>
                <a:cs typeface="Arial" pitchFamily="34" charset="-120"/>
              </a:rPr>
              <a:t>Remaining priorities for 2026 — already agreed</a:t>
            </a:r>
          </a:p>
        </p:txBody>
      </p:sp>
      <p:sp>
        <p:nvSpPr>
          <p:cNvPr id="9" name="Text 6"/>
          <p:cNvSpPr/>
          <p:nvPr/>
        </p:nvSpPr>
        <p:spPr>
          <a:xfrm>
            <a:off x="761628" y="1335024"/>
            <a:ext cx="2651760" cy="274320"/>
          </a:xfrm>
          <a:prstGeom prst="rect">
            <a:avLst/>
          </a:prstGeom>
          <a:noFill/>
          <a:ln/>
        </p:spPr>
        <p:txBody>
          <a:bodyPr wrap="square" lIns="127" tIns="127" rIns="127" bIns="127"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800" b="1" i="0" u="none" strike="noStrike" kern="1200" cap="none" spc="0" normalizeH="0" baseline="0" noProof="0" dirty="0">
                <a:ln>
                  <a:noFill/>
                </a:ln>
                <a:solidFill>
                  <a:srgbClr val="009B4E"/>
                </a:solidFill>
                <a:effectLst/>
                <a:uLnTx/>
                <a:uFillTx/>
                <a:latin typeface="Nunito Sans" pitchFamily="34" charset="0"/>
                <a:ea typeface="Arial" pitchFamily="34" charset="-122"/>
                <a:cs typeface="Arial" pitchFamily="34" charset="-120"/>
              </a:rPr>
              <a:t>By December 2026</a:t>
            </a:r>
            <a:endParaRPr kumimoji="0" lang="en-US" sz="180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10" name="Text 7"/>
          <p:cNvSpPr/>
          <p:nvPr/>
        </p:nvSpPr>
        <p:spPr>
          <a:xfrm>
            <a:off x="6446520" y="1371600"/>
            <a:ext cx="3200400" cy="274320"/>
          </a:xfrm>
          <a:prstGeom prst="rect">
            <a:avLst/>
          </a:prstGeom>
          <a:noFill/>
          <a:ln/>
        </p:spPr>
        <p:txBody>
          <a:bodyPr wrap="square" lIns="127" tIns="127" rIns="127" bIns="127"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800" b="1" i="0" u="none" strike="noStrike" kern="1200" cap="none" spc="0" normalizeH="0" baseline="0" noProof="0">
                <a:ln>
                  <a:noFill/>
                </a:ln>
                <a:solidFill>
                  <a:srgbClr val="009B4E"/>
                </a:solidFill>
                <a:effectLst/>
                <a:uLnTx/>
                <a:uFillTx/>
                <a:latin typeface="Nunito Sans" pitchFamily="34" charset="0"/>
                <a:ea typeface="Arial" pitchFamily="34" charset="-122"/>
                <a:cs typeface="Arial" pitchFamily="34" charset="-120"/>
              </a:rPr>
              <a:t>Operational transition tasks</a:t>
            </a:r>
            <a:endParaRPr kumimoji="0" lang="en-US"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11" name="column divider">
            <a:extLst>
              <a:ext uri="{C183D7F6-B498-43B3-948B-1728B52AA6E4}">
                <adec:decorative xmlns:adec="http://schemas.microsoft.com/office/drawing/2017/decorative" val="1"/>
              </a:ext>
            </a:extLst>
          </p:cNvPr>
          <p:cNvSpPr/>
          <p:nvPr/>
        </p:nvSpPr>
        <p:spPr>
          <a:xfrm>
            <a:off x="6071616" y="1435608"/>
            <a:ext cx="0" cy="3977640"/>
          </a:xfrm>
          <a:prstGeom prst="line">
            <a:avLst/>
          </a:prstGeom>
          <a:noFill/>
          <a:ln w="12700">
            <a:solidFill>
              <a:srgbClr val="B7D8C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12" name="Text 9"/>
          <p:cNvSpPr/>
          <p:nvPr/>
        </p:nvSpPr>
        <p:spPr>
          <a:xfrm>
            <a:off x="731520" y="1920240"/>
            <a:ext cx="219456" cy="219456"/>
          </a:xfrm>
          <a:prstGeom prst="rect">
            <a:avLst/>
          </a:prstGeom>
          <a:noFill/>
          <a:ln/>
        </p:spPr>
        <p:txBody>
          <a:bodyPr wrap="square" lIns="127" tIns="127" rIns="127" bIns="127"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600" b="1" i="0" u="none" strike="noStrike" kern="1200" cap="none" spc="0" normalizeH="0" baseline="0" noProof="0">
                <a:ln>
                  <a:noFill/>
                </a:ln>
                <a:solidFill>
                  <a:srgbClr val="009B4E"/>
                </a:solidFill>
                <a:effectLst/>
                <a:uLnTx/>
                <a:uFillTx/>
                <a:latin typeface="Nunito Sans" pitchFamily="34" charset="0"/>
                <a:ea typeface="Arial" pitchFamily="34" charset="-122"/>
                <a:cs typeface="Arial" pitchFamily="34" charset="-120"/>
              </a:rPr>
              <a:t>✓</a:t>
            </a:r>
            <a:endParaRPr kumimoji="0" lang="en-US" sz="1600" b="0" i="0" u="none" strike="noStrike" kern="1200" cap="none" spc="0" normalizeH="0" baseline="0" noProof="0">
              <a:ln>
                <a:noFill/>
              </a:ln>
              <a:solidFill>
                <a:srgbClr val="24282A"/>
              </a:solidFill>
              <a:effectLst/>
              <a:uLnTx/>
              <a:uFillTx/>
              <a:latin typeface="Nunito Sans"/>
              <a:ea typeface="+mn-ea"/>
              <a:cs typeface="+mn-cs"/>
            </a:endParaRPr>
          </a:p>
        </p:txBody>
      </p:sp>
      <p:sp>
        <p:nvSpPr>
          <p:cNvPr id="13" name="Text 10"/>
          <p:cNvSpPr/>
          <p:nvPr/>
        </p:nvSpPr>
        <p:spPr>
          <a:xfrm>
            <a:off x="1042416" y="2665857"/>
            <a:ext cx="4343400" cy="210312"/>
          </a:xfrm>
          <a:prstGeom prst="rect">
            <a:avLst/>
          </a:prstGeom>
          <a:noFill/>
          <a:ln/>
        </p:spPr>
        <p:txBody>
          <a:bodyPr wrap="square" lIns="127" tIns="127" rIns="127" bIns="127" rtlCol="0" anchor="ct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450" b="1"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West Africa engagement</a:t>
            </a:r>
            <a:endParaRPr kumimoji="0" lang="en-US" sz="145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14" name="Text 11"/>
          <p:cNvSpPr/>
          <p:nvPr/>
        </p:nvSpPr>
        <p:spPr>
          <a:xfrm>
            <a:off x="1042416" y="2985516"/>
            <a:ext cx="4343400" cy="274320"/>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70" b="0" i="0" u="none" strike="noStrike" kern="1200" cap="none" spc="0" normalizeH="0" baseline="0" noProof="0" dirty="0">
                <a:ln>
                  <a:noFill/>
                </a:ln>
                <a:solidFill>
                  <a:srgbClr val="6A7177"/>
                </a:solidFill>
                <a:effectLst/>
                <a:uLnTx/>
                <a:uFillTx/>
                <a:latin typeface="Nunito Sans" pitchFamily="34" charset="0"/>
                <a:ea typeface="Arial" pitchFamily="34" charset="-122"/>
                <a:cs typeface="Arial" pitchFamily="34" charset="-120"/>
              </a:rPr>
              <a:t>Regional </a:t>
            </a:r>
            <a:r>
              <a:rPr kumimoji="0" lang="en-US" sz="1270" b="0" i="0" u="none" strike="noStrike" kern="1200" cap="none" spc="0" normalizeH="0" baseline="0" noProof="0" dirty="0" err="1">
                <a:ln>
                  <a:noFill/>
                </a:ln>
                <a:solidFill>
                  <a:srgbClr val="6A7177"/>
                </a:solidFill>
                <a:effectLst/>
                <a:uLnTx/>
                <a:uFillTx/>
                <a:latin typeface="Nunito Sans" pitchFamily="34" charset="0"/>
                <a:ea typeface="Arial" pitchFamily="34" charset="-122"/>
                <a:cs typeface="Arial" pitchFamily="34" charset="-120"/>
              </a:rPr>
              <a:t>mobilisation</a:t>
            </a:r>
            <a:r>
              <a:rPr kumimoji="0" lang="en-US" sz="1270" b="0" i="0" u="none" strike="noStrike" kern="1200" cap="none" spc="0" normalizeH="0" baseline="0" noProof="0" dirty="0">
                <a:ln>
                  <a:noFill/>
                </a:ln>
                <a:solidFill>
                  <a:srgbClr val="6A7177"/>
                </a:solidFill>
                <a:effectLst/>
                <a:uLnTx/>
                <a:uFillTx/>
                <a:latin typeface="Nunito Sans" pitchFamily="34" charset="0"/>
                <a:ea typeface="Arial" pitchFamily="34" charset="-122"/>
                <a:cs typeface="Arial" pitchFamily="34" charset="-120"/>
              </a:rPr>
              <a:t> and follow-up</a:t>
            </a:r>
            <a:endParaRPr kumimoji="0" lang="en-US" sz="127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15" name="commitment row rule">
            <a:extLst>
              <a:ext uri="{C183D7F6-B498-43B3-948B-1728B52AA6E4}">
                <adec:decorative xmlns:adec="http://schemas.microsoft.com/office/drawing/2017/decorative" val="1"/>
              </a:ext>
            </a:extLst>
          </p:cNvPr>
          <p:cNvSpPr/>
          <p:nvPr/>
        </p:nvSpPr>
        <p:spPr>
          <a:xfrm>
            <a:off x="731520" y="2523744"/>
            <a:ext cx="4754880" cy="0"/>
          </a:xfrm>
          <a:prstGeom prst="line">
            <a:avLst/>
          </a:prstGeom>
          <a:noFill/>
          <a:ln w="7620">
            <a:solidFill>
              <a:srgbClr val="B7D8C5">
                <a:alpha val="70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16" name="Text 13"/>
          <p:cNvSpPr/>
          <p:nvPr/>
        </p:nvSpPr>
        <p:spPr>
          <a:xfrm>
            <a:off x="731520" y="2679192"/>
            <a:ext cx="219456" cy="219456"/>
          </a:xfrm>
          <a:prstGeom prst="rect">
            <a:avLst/>
          </a:prstGeom>
          <a:noFill/>
          <a:ln/>
        </p:spPr>
        <p:txBody>
          <a:bodyPr wrap="square" lIns="127" tIns="127" rIns="127" bIns="127"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600" b="1" i="0" u="none" strike="noStrike" kern="1200" cap="none" spc="0" normalizeH="0" baseline="0" noProof="0" dirty="0">
                <a:ln>
                  <a:noFill/>
                </a:ln>
                <a:solidFill>
                  <a:srgbClr val="009B4E"/>
                </a:solidFill>
                <a:effectLst/>
                <a:uLnTx/>
                <a:uFillTx/>
                <a:latin typeface="Nunito Sans" pitchFamily="34" charset="0"/>
                <a:ea typeface="Arial" pitchFamily="34" charset="-122"/>
                <a:cs typeface="Arial" pitchFamily="34" charset="-120"/>
              </a:rPr>
              <a:t>✓</a:t>
            </a:r>
            <a:endParaRPr kumimoji="0" lang="en-US" sz="160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17" name="Text 14"/>
          <p:cNvSpPr/>
          <p:nvPr/>
        </p:nvSpPr>
        <p:spPr>
          <a:xfrm>
            <a:off x="1042416" y="4905756"/>
            <a:ext cx="4343400" cy="210312"/>
          </a:xfrm>
          <a:prstGeom prst="rect">
            <a:avLst/>
          </a:prstGeom>
          <a:noFill/>
          <a:ln/>
        </p:spPr>
        <p:txBody>
          <a:bodyPr wrap="square" lIns="127" tIns="127" rIns="127" bIns="127" rtlCol="0" anchor="ct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450" b="1"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Cluster webinars</a:t>
            </a:r>
            <a:endParaRPr kumimoji="0" lang="en-US" sz="145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18" name="Text 15"/>
          <p:cNvSpPr/>
          <p:nvPr/>
        </p:nvSpPr>
        <p:spPr>
          <a:xfrm>
            <a:off x="1042416" y="5164836"/>
            <a:ext cx="4343400" cy="274320"/>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70" b="0" i="0" u="none" strike="noStrike" kern="1200" cap="none" spc="0" normalizeH="0" baseline="0" noProof="0" dirty="0">
                <a:ln>
                  <a:noFill/>
                </a:ln>
                <a:solidFill>
                  <a:srgbClr val="6A7177"/>
                </a:solidFill>
                <a:effectLst/>
                <a:uLnTx/>
                <a:uFillTx/>
                <a:latin typeface="Nunito Sans" pitchFamily="34" charset="0"/>
                <a:ea typeface="Arial" pitchFamily="34" charset="-122"/>
                <a:cs typeface="Arial" pitchFamily="34" charset="-120"/>
              </a:rPr>
              <a:t>Use the clusters as the delivery engine</a:t>
            </a:r>
            <a:endParaRPr kumimoji="0" lang="en-US" sz="127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19" name="commitment row rule">
            <a:extLst>
              <a:ext uri="{C183D7F6-B498-43B3-948B-1728B52AA6E4}">
                <adec:decorative xmlns:adec="http://schemas.microsoft.com/office/drawing/2017/decorative" val="1"/>
              </a:ext>
            </a:extLst>
          </p:cNvPr>
          <p:cNvSpPr/>
          <p:nvPr/>
        </p:nvSpPr>
        <p:spPr>
          <a:xfrm>
            <a:off x="731520" y="3282696"/>
            <a:ext cx="4754880" cy="0"/>
          </a:xfrm>
          <a:prstGeom prst="line">
            <a:avLst/>
          </a:prstGeom>
          <a:noFill/>
          <a:ln w="7620">
            <a:solidFill>
              <a:srgbClr val="B7D8C5">
                <a:alpha val="70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20" name="Text 17"/>
          <p:cNvSpPr/>
          <p:nvPr/>
        </p:nvSpPr>
        <p:spPr>
          <a:xfrm>
            <a:off x="731520" y="3438144"/>
            <a:ext cx="219456" cy="219456"/>
          </a:xfrm>
          <a:prstGeom prst="rect">
            <a:avLst/>
          </a:prstGeom>
          <a:noFill/>
          <a:ln/>
        </p:spPr>
        <p:txBody>
          <a:bodyPr wrap="square" lIns="127" tIns="127" rIns="127" bIns="127"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600" b="1" i="0" u="none" strike="noStrike" kern="1200" cap="none" spc="0" normalizeH="0" baseline="0" noProof="0">
                <a:ln>
                  <a:noFill/>
                </a:ln>
                <a:solidFill>
                  <a:srgbClr val="009B4E"/>
                </a:solidFill>
                <a:effectLst/>
                <a:uLnTx/>
                <a:uFillTx/>
                <a:latin typeface="Nunito Sans" pitchFamily="34" charset="0"/>
                <a:ea typeface="Arial" pitchFamily="34" charset="-122"/>
                <a:cs typeface="Arial" pitchFamily="34" charset="-120"/>
              </a:rPr>
              <a:t>✓</a:t>
            </a:r>
            <a:endParaRPr kumimoji="0" lang="en-US" sz="1600" b="0" i="0" u="none" strike="noStrike" kern="1200" cap="none" spc="0" normalizeH="0" baseline="0" noProof="0">
              <a:ln>
                <a:noFill/>
              </a:ln>
              <a:solidFill>
                <a:srgbClr val="24282A"/>
              </a:solidFill>
              <a:effectLst/>
              <a:uLnTx/>
              <a:uFillTx/>
              <a:latin typeface="Nunito Sans"/>
              <a:ea typeface="+mn-ea"/>
              <a:cs typeface="+mn-cs"/>
            </a:endParaRPr>
          </a:p>
        </p:txBody>
      </p:sp>
      <p:sp>
        <p:nvSpPr>
          <p:cNvPr id="21" name="Text 18"/>
          <p:cNvSpPr/>
          <p:nvPr/>
        </p:nvSpPr>
        <p:spPr>
          <a:xfrm>
            <a:off x="1042416" y="3429000"/>
            <a:ext cx="4343400" cy="210312"/>
          </a:xfrm>
          <a:prstGeom prst="rect">
            <a:avLst/>
          </a:prstGeom>
          <a:noFill/>
          <a:ln/>
        </p:spPr>
        <p:txBody>
          <a:bodyPr wrap="square" lIns="127" tIns="127" rIns="127" bIns="127" rtlCol="0" anchor="ct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450" b="1" i="0" u="none" strike="noStrike" kern="1200" cap="none" spc="0" normalizeH="0" baseline="0" noProof="0">
                <a:ln>
                  <a:noFill/>
                </a:ln>
                <a:solidFill>
                  <a:srgbClr val="24282A"/>
                </a:solidFill>
                <a:effectLst/>
                <a:uLnTx/>
                <a:uFillTx/>
                <a:latin typeface="Nunito Sans" pitchFamily="34" charset="0"/>
                <a:ea typeface="Arial" pitchFamily="34" charset="-122"/>
                <a:cs typeface="Arial" pitchFamily="34" charset="-120"/>
              </a:rPr>
              <a:t>Website revamp</a:t>
            </a:r>
            <a:endParaRPr kumimoji="0" lang="en-US" sz="1450" b="0" i="0" u="none" strike="noStrike" kern="1200" cap="none" spc="0" normalizeH="0" baseline="0" noProof="0">
              <a:ln>
                <a:noFill/>
              </a:ln>
              <a:solidFill>
                <a:srgbClr val="24282A"/>
              </a:solidFill>
              <a:effectLst/>
              <a:uLnTx/>
              <a:uFillTx/>
              <a:latin typeface="Nunito Sans"/>
              <a:ea typeface="+mn-ea"/>
              <a:cs typeface="+mn-cs"/>
            </a:endParaRPr>
          </a:p>
        </p:txBody>
      </p:sp>
      <p:sp>
        <p:nvSpPr>
          <p:cNvPr id="22" name="Text 19"/>
          <p:cNvSpPr/>
          <p:nvPr/>
        </p:nvSpPr>
        <p:spPr>
          <a:xfrm>
            <a:off x="1042416" y="3694176"/>
            <a:ext cx="4343400" cy="274320"/>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70" b="0" i="0" u="none" strike="noStrike" kern="1200" cap="none" spc="0" normalizeH="0" baseline="0" noProof="0">
                <a:ln>
                  <a:noFill/>
                </a:ln>
                <a:solidFill>
                  <a:srgbClr val="6A7177"/>
                </a:solidFill>
                <a:effectLst/>
                <a:uLnTx/>
                <a:uFillTx/>
                <a:latin typeface="Nunito Sans" pitchFamily="34" charset="0"/>
                <a:ea typeface="Arial" pitchFamily="34" charset="-122"/>
                <a:cs typeface="Arial" pitchFamily="34" charset="-120"/>
              </a:rPr>
              <a:t>Make the Network visible and usable</a:t>
            </a:r>
            <a:endParaRPr kumimoji="0" lang="en-US" sz="1270" b="0" i="0" u="none" strike="noStrike" kern="1200" cap="none" spc="0" normalizeH="0" baseline="0" noProof="0">
              <a:ln>
                <a:noFill/>
              </a:ln>
              <a:solidFill>
                <a:srgbClr val="24282A"/>
              </a:solidFill>
              <a:effectLst/>
              <a:uLnTx/>
              <a:uFillTx/>
              <a:latin typeface="Nunito Sans"/>
              <a:ea typeface="+mn-ea"/>
              <a:cs typeface="+mn-cs"/>
            </a:endParaRPr>
          </a:p>
        </p:txBody>
      </p:sp>
      <p:sp>
        <p:nvSpPr>
          <p:cNvPr id="23" name="commitment row rule">
            <a:extLst>
              <a:ext uri="{C183D7F6-B498-43B3-948B-1728B52AA6E4}">
                <adec:decorative xmlns:adec="http://schemas.microsoft.com/office/drawing/2017/decorative" val="1"/>
              </a:ext>
            </a:extLst>
          </p:cNvPr>
          <p:cNvSpPr/>
          <p:nvPr/>
        </p:nvSpPr>
        <p:spPr>
          <a:xfrm>
            <a:off x="731520" y="4041648"/>
            <a:ext cx="4754880" cy="0"/>
          </a:xfrm>
          <a:prstGeom prst="line">
            <a:avLst/>
          </a:prstGeom>
          <a:noFill/>
          <a:ln w="7620">
            <a:solidFill>
              <a:srgbClr val="B7D8C5">
                <a:alpha val="70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24" name="Text 21"/>
          <p:cNvSpPr/>
          <p:nvPr/>
        </p:nvSpPr>
        <p:spPr>
          <a:xfrm>
            <a:off x="731520" y="4197096"/>
            <a:ext cx="219456" cy="219456"/>
          </a:xfrm>
          <a:prstGeom prst="rect">
            <a:avLst/>
          </a:prstGeom>
          <a:noFill/>
          <a:ln/>
        </p:spPr>
        <p:txBody>
          <a:bodyPr wrap="square" lIns="127" tIns="127" rIns="127" bIns="127"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600" b="1" i="0" u="none" strike="noStrike" kern="1200" cap="none" spc="0" normalizeH="0" baseline="0" noProof="0" dirty="0">
                <a:ln>
                  <a:noFill/>
                </a:ln>
                <a:solidFill>
                  <a:srgbClr val="009B4E"/>
                </a:solidFill>
                <a:effectLst/>
                <a:uLnTx/>
                <a:uFillTx/>
                <a:latin typeface="Nunito Sans" pitchFamily="34" charset="0"/>
                <a:ea typeface="Arial" pitchFamily="34" charset="-122"/>
                <a:cs typeface="Arial" pitchFamily="34" charset="-120"/>
              </a:rPr>
              <a:t>✓</a:t>
            </a:r>
            <a:endParaRPr kumimoji="0" lang="en-US" sz="160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25" name="Text 22"/>
          <p:cNvSpPr/>
          <p:nvPr/>
        </p:nvSpPr>
        <p:spPr>
          <a:xfrm>
            <a:off x="1042416" y="4187952"/>
            <a:ext cx="4343400" cy="210312"/>
          </a:xfrm>
          <a:prstGeom prst="rect">
            <a:avLst/>
          </a:prstGeom>
          <a:noFill/>
          <a:ln/>
        </p:spPr>
        <p:txBody>
          <a:bodyPr wrap="square" lIns="127" tIns="127" rIns="127" bIns="127" rtlCol="0" anchor="ct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450" b="1"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Website hosting solution</a:t>
            </a:r>
            <a:endParaRPr kumimoji="0" lang="en-US" sz="145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26" name="Text 23"/>
          <p:cNvSpPr/>
          <p:nvPr/>
        </p:nvSpPr>
        <p:spPr>
          <a:xfrm>
            <a:off x="1042416" y="4453128"/>
            <a:ext cx="4343400" cy="274320"/>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70" b="0" i="0" u="none" strike="noStrike" kern="1200" cap="none" spc="0" normalizeH="0" baseline="0" noProof="0" dirty="0">
                <a:ln>
                  <a:noFill/>
                </a:ln>
                <a:solidFill>
                  <a:srgbClr val="6A7177"/>
                </a:solidFill>
                <a:effectLst/>
                <a:uLnTx/>
                <a:uFillTx/>
                <a:latin typeface="Nunito Sans" pitchFamily="34" charset="0"/>
                <a:ea typeface="Arial" pitchFamily="34" charset="-122"/>
                <a:cs typeface="Arial" pitchFamily="34" charset="-120"/>
              </a:rPr>
              <a:t>Secure continuity beyond the project</a:t>
            </a:r>
            <a:endParaRPr kumimoji="0" lang="en-US" sz="127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27" name="commitment row rule">
            <a:extLst>
              <a:ext uri="{C183D7F6-B498-43B3-948B-1728B52AA6E4}">
                <adec:decorative xmlns:adec="http://schemas.microsoft.com/office/drawing/2017/decorative" val="1"/>
              </a:ext>
            </a:extLst>
          </p:cNvPr>
          <p:cNvSpPr/>
          <p:nvPr/>
        </p:nvSpPr>
        <p:spPr>
          <a:xfrm>
            <a:off x="731520" y="4800600"/>
            <a:ext cx="4754880" cy="0"/>
          </a:xfrm>
          <a:prstGeom prst="line">
            <a:avLst/>
          </a:prstGeom>
          <a:noFill/>
          <a:ln w="7620">
            <a:solidFill>
              <a:srgbClr val="B7D8C5">
                <a:alpha val="70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28" name="Text 25"/>
          <p:cNvSpPr/>
          <p:nvPr/>
        </p:nvSpPr>
        <p:spPr>
          <a:xfrm>
            <a:off x="6446520" y="1920240"/>
            <a:ext cx="219456" cy="219456"/>
          </a:xfrm>
          <a:prstGeom prst="rect">
            <a:avLst/>
          </a:prstGeom>
          <a:noFill/>
          <a:ln/>
        </p:spPr>
        <p:txBody>
          <a:bodyPr wrap="square" lIns="127" tIns="127" rIns="127" bIns="127"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600" b="1" i="0" u="none" strike="noStrike" kern="1200" cap="none" spc="0" normalizeH="0" baseline="0" noProof="0">
                <a:ln>
                  <a:noFill/>
                </a:ln>
                <a:solidFill>
                  <a:srgbClr val="009B4E"/>
                </a:solidFill>
                <a:effectLst/>
                <a:uLnTx/>
                <a:uFillTx/>
                <a:latin typeface="Nunito Sans" pitchFamily="34" charset="0"/>
                <a:ea typeface="Arial" pitchFamily="34" charset="-122"/>
                <a:cs typeface="Arial" pitchFamily="34" charset="-120"/>
              </a:rPr>
              <a:t>✓</a:t>
            </a:r>
            <a:endParaRPr kumimoji="0" lang="en-US" sz="1600" b="0" i="0" u="none" strike="noStrike" kern="1200" cap="none" spc="0" normalizeH="0" baseline="0" noProof="0">
              <a:ln>
                <a:noFill/>
              </a:ln>
              <a:solidFill>
                <a:srgbClr val="24282A"/>
              </a:solidFill>
              <a:effectLst/>
              <a:uLnTx/>
              <a:uFillTx/>
              <a:latin typeface="Nunito Sans"/>
              <a:ea typeface="+mn-ea"/>
              <a:cs typeface="+mn-cs"/>
            </a:endParaRPr>
          </a:p>
        </p:txBody>
      </p:sp>
      <p:sp>
        <p:nvSpPr>
          <p:cNvPr id="29" name="Text 26"/>
          <p:cNvSpPr/>
          <p:nvPr/>
        </p:nvSpPr>
        <p:spPr>
          <a:xfrm>
            <a:off x="6757416" y="1911096"/>
            <a:ext cx="4389120" cy="210312"/>
          </a:xfrm>
          <a:prstGeom prst="rect">
            <a:avLst/>
          </a:prstGeom>
          <a:noFill/>
          <a:ln/>
        </p:spPr>
        <p:txBody>
          <a:bodyPr wrap="square" lIns="127" tIns="127" rIns="127" bIns="127" rtlCol="0" anchor="ct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450" b="1" i="0" u="none" strike="noStrike" kern="1200" cap="none" spc="0" normalizeH="0" baseline="0" noProof="0">
                <a:ln>
                  <a:noFill/>
                </a:ln>
                <a:solidFill>
                  <a:srgbClr val="24282A"/>
                </a:solidFill>
                <a:effectLst/>
                <a:uLnTx/>
                <a:uFillTx/>
                <a:latin typeface="Nunito Sans" pitchFamily="34" charset="0"/>
                <a:ea typeface="Arial" pitchFamily="34" charset="-122"/>
                <a:cs typeface="Arial" pitchFamily="34" charset="-120"/>
              </a:rPr>
              <a:t>Legal registration in Kenya</a:t>
            </a:r>
            <a:endParaRPr kumimoji="0" lang="en-US" sz="1450" b="0" i="0" u="none" strike="noStrike" kern="1200" cap="none" spc="0" normalizeH="0" baseline="0" noProof="0">
              <a:ln>
                <a:noFill/>
              </a:ln>
              <a:solidFill>
                <a:srgbClr val="24282A"/>
              </a:solidFill>
              <a:effectLst/>
              <a:uLnTx/>
              <a:uFillTx/>
              <a:latin typeface="Nunito Sans"/>
              <a:ea typeface="+mn-ea"/>
              <a:cs typeface="+mn-cs"/>
            </a:endParaRPr>
          </a:p>
        </p:txBody>
      </p:sp>
      <p:sp>
        <p:nvSpPr>
          <p:cNvPr id="30" name="Text 27"/>
          <p:cNvSpPr/>
          <p:nvPr/>
        </p:nvSpPr>
        <p:spPr>
          <a:xfrm>
            <a:off x="6757416" y="2176272"/>
            <a:ext cx="4389120" cy="274320"/>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70" b="0" i="0" u="none" strike="noStrike" kern="1200" cap="none" spc="0" normalizeH="0" baseline="0" noProof="0">
                <a:ln>
                  <a:noFill/>
                </a:ln>
                <a:solidFill>
                  <a:srgbClr val="6A7177"/>
                </a:solidFill>
                <a:effectLst/>
                <a:uLnTx/>
                <a:uFillTx/>
                <a:latin typeface="Nunito Sans" pitchFamily="34" charset="0"/>
                <a:ea typeface="Arial" pitchFamily="34" charset="-122"/>
                <a:cs typeface="Arial" pitchFamily="34" charset="-120"/>
              </a:rPr>
              <a:t>Move from community to institution</a:t>
            </a:r>
            <a:endParaRPr kumimoji="0" lang="en-US" sz="1270" b="0" i="0" u="none" strike="noStrike" kern="1200" cap="none" spc="0" normalizeH="0" baseline="0" noProof="0">
              <a:ln>
                <a:noFill/>
              </a:ln>
              <a:solidFill>
                <a:srgbClr val="24282A"/>
              </a:solidFill>
              <a:effectLst/>
              <a:uLnTx/>
              <a:uFillTx/>
              <a:latin typeface="Nunito Sans"/>
              <a:ea typeface="+mn-ea"/>
              <a:cs typeface="+mn-cs"/>
            </a:endParaRPr>
          </a:p>
        </p:txBody>
      </p:sp>
      <p:sp>
        <p:nvSpPr>
          <p:cNvPr id="31" name="commitment row rule">
            <a:extLst>
              <a:ext uri="{C183D7F6-B498-43B3-948B-1728B52AA6E4}">
                <adec:decorative xmlns:adec="http://schemas.microsoft.com/office/drawing/2017/decorative" val="1"/>
              </a:ext>
            </a:extLst>
          </p:cNvPr>
          <p:cNvSpPr/>
          <p:nvPr/>
        </p:nvSpPr>
        <p:spPr>
          <a:xfrm>
            <a:off x="6446520" y="2523744"/>
            <a:ext cx="4800600" cy="0"/>
          </a:xfrm>
          <a:prstGeom prst="line">
            <a:avLst/>
          </a:prstGeom>
          <a:noFill/>
          <a:ln w="7620">
            <a:solidFill>
              <a:srgbClr val="B7D8C5">
                <a:alpha val="70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32" name="Text 29"/>
          <p:cNvSpPr/>
          <p:nvPr/>
        </p:nvSpPr>
        <p:spPr>
          <a:xfrm>
            <a:off x="6446520" y="2679192"/>
            <a:ext cx="219456" cy="219456"/>
          </a:xfrm>
          <a:prstGeom prst="rect">
            <a:avLst/>
          </a:prstGeom>
          <a:noFill/>
          <a:ln/>
        </p:spPr>
        <p:txBody>
          <a:bodyPr wrap="square" lIns="127" tIns="127" rIns="127" bIns="127"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600" b="1" i="0" u="none" strike="noStrike" kern="1200" cap="none" spc="0" normalizeH="0" baseline="0" noProof="0">
                <a:ln>
                  <a:noFill/>
                </a:ln>
                <a:solidFill>
                  <a:srgbClr val="009B4E"/>
                </a:solidFill>
                <a:effectLst/>
                <a:uLnTx/>
                <a:uFillTx/>
                <a:latin typeface="Nunito Sans" pitchFamily="34" charset="0"/>
                <a:ea typeface="Arial" pitchFamily="34" charset="-122"/>
                <a:cs typeface="Arial" pitchFamily="34" charset="-120"/>
              </a:rPr>
              <a:t>✓</a:t>
            </a:r>
            <a:endParaRPr kumimoji="0" lang="en-US" sz="1600" b="0" i="0" u="none" strike="noStrike" kern="1200" cap="none" spc="0" normalizeH="0" baseline="0" noProof="0">
              <a:ln>
                <a:noFill/>
              </a:ln>
              <a:solidFill>
                <a:srgbClr val="24282A"/>
              </a:solidFill>
              <a:effectLst/>
              <a:uLnTx/>
              <a:uFillTx/>
              <a:latin typeface="Nunito Sans"/>
              <a:ea typeface="+mn-ea"/>
              <a:cs typeface="+mn-cs"/>
            </a:endParaRPr>
          </a:p>
        </p:txBody>
      </p:sp>
      <p:sp>
        <p:nvSpPr>
          <p:cNvPr id="33" name="Text 30"/>
          <p:cNvSpPr/>
          <p:nvPr/>
        </p:nvSpPr>
        <p:spPr>
          <a:xfrm>
            <a:off x="6757416" y="2670048"/>
            <a:ext cx="4389120" cy="210312"/>
          </a:xfrm>
          <a:prstGeom prst="rect">
            <a:avLst/>
          </a:prstGeom>
          <a:noFill/>
          <a:ln/>
        </p:spPr>
        <p:txBody>
          <a:bodyPr wrap="square" lIns="127" tIns="127" rIns="127" bIns="127" rtlCol="0" anchor="ct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450" b="1" i="0" u="none" strike="noStrike" kern="1200" cap="none" spc="0" normalizeH="0" baseline="0" noProof="0">
                <a:ln>
                  <a:noFill/>
                </a:ln>
                <a:solidFill>
                  <a:srgbClr val="24282A"/>
                </a:solidFill>
                <a:effectLst/>
                <a:uLnTx/>
                <a:uFillTx/>
                <a:latin typeface="Nunito Sans" pitchFamily="34" charset="0"/>
                <a:ea typeface="Arial" pitchFamily="34" charset="-122"/>
                <a:cs typeface="Arial" pitchFamily="34" charset="-120"/>
              </a:rPr>
              <a:t>Continuation of support for referencing </a:t>
            </a:r>
            <a:endParaRPr kumimoji="0" lang="en-US" sz="1450" b="0" i="0" u="none" strike="noStrike" kern="1200" cap="none" spc="0" normalizeH="0" baseline="0" noProof="0">
              <a:ln>
                <a:noFill/>
              </a:ln>
              <a:solidFill>
                <a:srgbClr val="24282A"/>
              </a:solidFill>
              <a:effectLst/>
              <a:uLnTx/>
              <a:uFillTx/>
              <a:latin typeface="Nunito Sans"/>
              <a:ea typeface="+mn-ea"/>
              <a:cs typeface="+mn-cs"/>
            </a:endParaRPr>
          </a:p>
        </p:txBody>
      </p:sp>
      <p:sp>
        <p:nvSpPr>
          <p:cNvPr id="34" name="Text 31"/>
          <p:cNvSpPr/>
          <p:nvPr/>
        </p:nvSpPr>
        <p:spPr>
          <a:xfrm>
            <a:off x="6757416" y="2935224"/>
            <a:ext cx="4389120" cy="274320"/>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70" b="0" i="0" u="none" strike="noStrike" kern="1200" cap="none" spc="0" normalizeH="0" baseline="0" noProof="0">
                <a:ln>
                  <a:noFill/>
                </a:ln>
                <a:solidFill>
                  <a:srgbClr val="6A7177"/>
                </a:solidFill>
                <a:effectLst/>
                <a:uLnTx/>
                <a:uFillTx/>
                <a:latin typeface="Nunito Sans" pitchFamily="34" charset="0"/>
                <a:ea typeface="+mn-ea"/>
                <a:cs typeface="Arial" pitchFamily="34" charset="-120"/>
              </a:rPr>
              <a:t>Bespoke support with Cluster 1 in the driving role</a:t>
            </a:r>
            <a:endParaRPr kumimoji="0" lang="en-US" sz="1270" b="0" i="0" u="none" strike="noStrike" kern="1200" cap="none" spc="0" normalizeH="0" baseline="0" noProof="0">
              <a:ln>
                <a:noFill/>
              </a:ln>
              <a:solidFill>
                <a:srgbClr val="24282A"/>
              </a:solidFill>
              <a:effectLst/>
              <a:uLnTx/>
              <a:uFillTx/>
              <a:latin typeface="Nunito Sans"/>
              <a:ea typeface="+mn-ea"/>
              <a:cs typeface="+mn-cs"/>
            </a:endParaRPr>
          </a:p>
        </p:txBody>
      </p:sp>
      <p:sp>
        <p:nvSpPr>
          <p:cNvPr id="35" name="commitment row rule">
            <a:extLst>
              <a:ext uri="{C183D7F6-B498-43B3-948B-1728B52AA6E4}">
                <adec:decorative xmlns:adec="http://schemas.microsoft.com/office/drawing/2017/decorative" val="1"/>
              </a:ext>
            </a:extLst>
          </p:cNvPr>
          <p:cNvSpPr/>
          <p:nvPr/>
        </p:nvSpPr>
        <p:spPr>
          <a:xfrm>
            <a:off x="6446520" y="3282696"/>
            <a:ext cx="4800600" cy="0"/>
          </a:xfrm>
          <a:prstGeom prst="line">
            <a:avLst/>
          </a:prstGeom>
          <a:noFill/>
          <a:ln w="7620">
            <a:solidFill>
              <a:srgbClr val="B7D8C5">
                <a:alpha val="70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36" name="Text 33"/>
          <p:cNvSpPr/>
          <p:nvPr/>
        </p:nvSpPr>
        <p:spPr>
          <a:xfrm>
            <a:off x="6446520" y="3438144"/>
            <a:ext cx="219456" cy="219456"/>
          </a:xfrm>
          <a:prstGeom prst="rect">
            <a:avLst/>
          </a:prstGeom>
          <a:noFill/>
          <a:ln/>
        </p:spPr>
        <p:txBody>
          <a:bodyPr wrap="square" lIns="127" tIns="127" rIns="127" bIns="127"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600" b="1" i="0" u="none" strike="noStrike" kern="1200" cap="none" spc="0" normalizeH="0" baseline="0" noProof="0">
                <a:ln>
                  <a:noFill/>
                </a:ln>
                <a:solidFill>
                  <a:srgbClr val="009B4E"/>
                </a:solidFill>
                <a:effectLst/>
                <a:uLnTx/>
                <a:uFillTx/>
                <a:latin typeface="Nunito Sans" pitchFamily="34" charset="0"/>
                <a:ea typeface="Arial" pitchFamily="34" charset="-122"/>
                <a:cs typeface="Arial" pitchFamily="34" charset="-120"/>
              </a:rPr>
              <a:t>✓</a:t>
            </a:r>
            <a:endParaRPr kumimoji="0" lang="en-US" sz="1600" b="0" i="0" u="none" strike="noStrike" kern="1200" cap="none" spc="0" normalizeH="0" baseline="0" noProof="0">
              <a:ln>
                <a:noFill/>
              </a:ln>
              <a:solidFill>
                <a:srgbClr val="24282A"/>
              </a:solidFill>
              <a:effectLst/>
              <a:uLnTx/>
              <a:uFillTx/>
              <a:latin typeface="Nunito Sans"/>
              <a:ea typeface="+mn-ea"/>
              <a:cs typeface="+mn-cs"/>
            </a:endParaRPr>
          </a:p>
        </p:txBody>
      </p:sp>
      <p:sp>
        <p:nvSpPr>
          <p:cNvPr id="37" name="Text 34"/>
          <p:cNvSpPr/>
          <p:nvPr/>
        </p:nvSpPr>
        <p:spPr>
          <a:xfrm>
            <a:off x="6757416" y="3429000"/>
            <a:ext cx="4389120" cy="210312"/>
          </a:xfrm>
          <a:prstGeom prst="rect">
            <a:avLst/>
          </a:prstGeom>
          <a:noFill/>
          <a:ln/>
        </p:spPr>
        <p:txBody>
          <a:bodyPr wrap="square" lIns="127" tIns="127" rIns="127" bIns="127" rtlCol="0" anchor="ct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450" b="1"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Additional referencing webinar</a:t>
            </a:r>
            <a:endParaRPr kumimoji="0" lang="en-US" sz="145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38" name="Text 35"/>
          <p:cNvSpPr/>
          <p:nvPr/>
        </p:nvSpPr>
        <p:spPr>
          <a:xfrm>
            <a:off x="6757416" y="3694176"/>
            <a:ext cx="4389120" cy="274320"/>
          </a:xfrm>
          <a:prstGeom prst="rect">
            <a:avLst/>
          </a:prstGeom>
          <a:noFill/>
          <a:ln/>
        </p:spPr>
        <p:txBody>
          <a:bodyPr wrap="square" lIns="127" tIns="127" rIns="127" bIns="127" rtlCol="0" anchor="ctr">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70" b="0" i="0" u="none" strike="noStrike" kern="1200" cap="none" spc="0" normalizeH="0" baseline="0" noProof="0" dirty="0">
                <a:ln>
                  <a:noFill/>
                </a:ln>
                <a:solidFill>
                  <a:srgbClr val="6A7177"/>
                </a:solidFill>
                <a:effectLst/>
                <a:uLnTx/>
                <a:uFillTx/>
                <a:latin typeface="Nunito Sans" pitchFamily="34" charset="0"/>
                <a:ea typeface="Arial" pitchFamily="34" charset="-122"/>
                <a:cs typeface="Arial" pitchFamily="34" charset="-120"/>
              </a:rPr>
              <a:t>Support South Africa, Botswana, Lesotho, Zimbabwe and other drafting countries</a:t>
            </a:r>
            <a:endParaRPr kumimoji="0" lang="en-US" sz="127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39" name="commitment row rule">
            <a:extLst>
              <a:ext uri="{C183D7F6-B498-43B3-948B-1728B52AA6E4}">
                <adec:decorative xmlns:adec="http://schemas.microsoft.com/office/drawing/2017/decorative" val="1"/>
              </a:ext>
            </a:extLst>
          </p:cNvPr>
          <p:cNvSpPr/>
          <p:nvPr/>
        </p:nvSpPr>
        <p:spPr>
          <a:xfrm>
            <a:off x="6446520" y="4041648"/>
            <a:ext cx="4800600" cy="0"/>
          </a:xfrm>
          <a:prstGeom prst="line">
            <a:avLst/>
          </a:prstGeom>
          <a:noFill/>
          <a:ln w="7620">
            <a:solidFill>
              <a:srgbClr val="B7D8C5">
                <a:alpha val="70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40" name="bottom message background">
            <a:extLst>
              <a:ext uri="{C183D7F6-B498-43B3-948B-1728B52AA6E4}">
                <adec:decorative xmlns:adec="http://schemas.microsoft.com/office/drawing/2017/decorative" val="1"/>
              </a:ext>
            </a:extLst>
          </p:cNvPr>
          <p:cNvSpPr/>
          <p:nvPr/>
        </p:nvSpPr>
        <p:spPr>
          <a:xfrm>
            <a:off x="685800" y="5669280"/>
            <a:ext cx="10771632" cy="420624"/>
          </a:xfrm>
          <a:prstGeom prst="rect">
            <a:avLst/>
          </a:prstGeom>
          <a:solidFill>
            <a:srgbClr val="DDF6E8"/>
          </a:solidFill>
          <a:ln w="12700">
            <a:solidFill>
              <a:srgbClr val="DDF6E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2400" b="0" i="0" u="none" strike="noStrike" kern="1200" cap="none" spc="0" normalizeH="0" baseline="0" noProof="0">
              <a:ln>
                <a:noFill/>
              </a:ln>
              <a:solidFill>
                <a:srgbClr val="24282A"/>
              </a:solidFill>
              <a:effectLst/>
              <a:uLnTx/>
              <a:uFillTx/>
              <a:latin typeface="Nunito Sans"/>
              <a:ea typeface="+mn-ea"/>
              <a:cs typeface="+mn-cs"/>
            </a:endParaRPr>
          </a:p>
        </p:txBody>
      </p:sp>
      <p:sp>
        <p:nvSpPr>
          <p:cNvPr id="41" name="Text 38"/>
          <p:cNvSpPr/>
          <p:nvPr/>
        </p:nvSpPr>
        <p:spPr>
          <a:xfrm>
            <a:off x="950976" y="5847588"/>
            <a:ext cx="10149840" cy="164592"/>
          </a:xfrm>
          <a:prstGeom prst="rect">
            <a:avLst/>
          </a:prstGeom>
          <a:noFill/>
          <a:ln/>
        </p:spPr>
        <p:txBody>
          <a:bodyPr wrap="square" lIns="127" tIns="127" rIns="127" bIns="127"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800" b="1"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These activities will already be </a:t>
            </a:r>
            <a:r>
              <a:rPr kumimoji="0" lang="en-US" sz="1800" b="1" i="0" u="none" strike="noStrike" kern="1200" cap="none" spc="0" normalizeH="0" baseline="0" noProof="0" dirty="0" err="1">
                <a:ln>
                  <a:noFill/>
                </a:ln>
                <a:solidFill>
                  <a:srgbClr val="24282A"/>
                </a:solidFill>
                <a:effectLst/>
                <a:uLnTx/>
                <a:uFillTx/>
                <a:latin typeface="Nunito Sans" pitchFamily="34" charset="0"/>
                <a:ea typeface="Arial" pitchFamily="34" charset="-122"/>
                <a:cs typeface="Arial" pitchFamily="34" charset="-120"/>
              </a:rPr>
              <a:t>organised</a:t>
            </a:r>
            <a:r>
              <a:rPr kumimoji="0" lang="en-US" sz="1800" b="1"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 and led by the Network.</a:t>
            </a:r>
            <a:endParaRPr kumimoji="0" lang="en-US" sz="180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7" name="Text 33">
            <a:extLst>
              <a:ext uri="{FF2B5EF4-FFF2-40B4-BE49-F238E27FC236}">
                <a16:creationId xmlns:a16="http://schemas.microsoft.com/office/drawing/2014/main" id="{B2100A6A-3DF7-D588-C679-139F861E81B2}"/>
              </a:ext>
            </a:extLst>
          </p:cNvPr>
          <p:cNvSpPr/>
          <p:nvPr/>
        </p:nvSpPr>
        <p:spPr>
          <a:xfrm>
            <a:off x="6479668" y="4306823"/>
            <a:ext cx="219456" cy="219456"/>
          </a:xfrm>
          <a:prstGeom prst="rect">
            <a:avLst/>
          </a:prstGeom>
          <a:noFill/>
          <a:ln/>
        </p:spPr>
        <p:txBody>
          <a:bodyPr wrap="square" lIns="127" tIns="127" rIns="127" bIns="127"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600" b="1" i="0" u="none" strike="noStrike" kern="1200" cap="none" spc="0" normalizeH="0" baseline="0" noProof="0">
                <a:ln>
                  <a:noFill/>
                </a:ln>
                <a:solidFill>
                  <a:srgbClr val="009B4E"/>
                </a:solidFill>
                <a:effectLst/>
                <a:uLnTx/>
                <a:uFillTx/>
                <a:latin typeface="Nunito Sans" pitchFamily="34" charset="0"/>
                <a:ea typeface="Arial" pitchFamily="34" charset="-122"/>
                <a:cs typeface="Arial" pitchFamily="34" charset="-120"/>
              </a:rPr>
              <a:t>✓</a:t>
            </a:r>
            <a:endParaRPr kumimoji="0" lang="en-US" sz="1600" b="0" i="0" u="none" strike="noStrike" kern="1200" cap="none" spc="0" normalizeH="0" baseline="0" noProof="0">
              <a:ln>
                <a:noFill/>
              </a:ln>
              <a:solidFill>
                <a:srgbClr val="24282A"/>
              </a:solidFill>
              <a:effectLst/>
              <a:uLnTx/>
              <a:uFillTx/>
              <a:latin typeface="Nunito Sans"/>
              <a:ea typeface="+mn-ea"/>
              <a:cs typeface="+mn-cs"/>
            </a:endParaRPr>
          </a:p>
        </p:txBody>
      </p:sp>
      <p:sp>
        <p:nvSpPr>
          <p:cNvPr id="43" name="Text 34">
            <a:extLst>
              <a:ext uri="{FF2B5EF4-FFF2-40B4-BE49-F238E27FC236}">
                <a16:creationId xmlns:a16="http://schemas.microsoft.com/office/drawing/2014/main" id="{7438FC6F-F6A2-364D-BB56-8919B7C286BA}"/>
              </a:ext>
            </a:extLst>
          </p:cNvPr>
          <p:cNvSpPr/>
          <p:nvPr/>
        </p:nvSpPr>
        <p:spPr>
          <a:xfrm>
            <a:off x="6757416" y="4265676"/>
            <a:ext cx="4389120" cy="210312"/>
          </a:xfrm>
          <a:prstGeom prst="rect">
            <a:avLst/>
          </a:prstGeom>
          <a:noFill/>
          <a:ln/>
        </p:spPr>
        <p:txBody>
          <a:bodyPr wrap="square" lIns="127" tIns="127" rIns="127" bIns="127" rtlCol="0" anchor="ct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lang="en-US" sz="1450" b="1" dirty="0">
                <a:solidFill>
                  <a:srgbClr val="24282A"/>
                </a:solidFill>
                <a:latin typeface="Nunito Sans" pitchFamily="34" charset="0"/>
                <a:cs typeface="Arial" pitchFamily="34" charset="-120"/>
              </a:rPr>
              <a:t>Continuous support for linking data to QCP</a:t>
            </a:r>
            <a:endParaRPr kumimoji="0" lang="en-US" sz="145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45" name="commitment row rule">
            <a:extLst>
              <a:ext uri="{FF2B5EF4-FFF2-40B4-BE49-F238E27FC236}">
                <a16:creationId xmlns:a16="http://schemas.microsoft.com/office/drawing/2014/main" id="{E38F2DCB-667A-265A-D034-353A585D2675}"/>
              </a:ext>
              <a:ext uri="{C183D7F6-B498-43B3-948B-1728B52AA6E4}">
                <adec:decorative xmlns:adec="http://schemas.microsoft.com/office/drawing/2017/decorative" val="1"/>
              </a:ext>
            </a:extLst>
          </p:cNvPr>
          <p:cNvSpPr/>
          <p:nvPr/>
        </p:nvSpPr>
        <p:spPr>
          <a:xfrm>
            <a:off x="6391656" y="4800600"/>
            <a:ext cx="4754880" cy="0"/>
          </a:xfrm>
          <a:prstGeom prst="line">
            <a:avLst/>
          </a:prstGeom>
          <a:noFill/>
          <a:ln w="7620">
            <a:solidFill>
              <a:srgbClr val="B7D8C5">
                <a:alpha val="70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47" name="Text 13">
            <a:extLst>
              <a:ext uri="{FF2B5EF4-FFF2-40B4-BE49-F238E27FC236}">
                <a16:creationId xmlns:a16="http://schemas.microsoft.com/office/drawing/2014/main" id="{779773F0-82C9-DA98-D194-201801C0374B}"/>
              </a:ext>
            </a:extLst>
          </p:cNvPr>
          <p:cNvSpPr/>
          <p:nvPr/>
        </p:nvSpPr>
        <p:spPr>
          <a:xfrm>
            <a:off x="761628" y="4974336"/>
            <a:ext cx="219456" cy="219456"/>
          </a:xfrm>
          <a:prstGeom prst="rect">
            <a:avLst/>
          </a:prstGeom>
          <a:noFill/>
          <a:ln/>
        </p:spPr>
        <p:txBody>
          <a:bodyPr wrap="square" lIns="127" tIns="127" rIns="127" bIns="127"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600" b="1" i="0" u="none" strike="noStrike" kern="1200" cap="none" spc="0" normalizeH="0" baseline="0" noProof="0" dirty="0">
                <a:ln>
                  <a:noFill/>
                </a:ln>
                <a:solidFill>
                  <a:srgbClr val="009B4E"/>
                </a:solidFill>
                <a:effectLst/>
                <a:uLnTx/>
                <a:uFillTx/>
                <a:latin typeface="Nunito Sans" pitchFamily="34" charset="0"/>
                <a:ea typeface="Arial" pitchFamily="34" charset="-122"/>
                <a:cs typeface="Arial" pitchFamily="34" charset="-120"/>
              </a:rPr>
              <a:t>✓</a:t>
            </a:r>
            <a:endParaRPr kumimoji="0" lang="en-US" sz="160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49" name="Text 10">
            <a:extLst>
              <a:ext uri="{FF2B5EF4-FFF2-40B4-BE49-F238E27FC236}">
                <a16:creationId xmlns:a16="http://schemas.microsoft.com/office/drawing/2014/main" id="{2C707F38-92A8-BECF-2C0C-FE235144BC2C}"/>
              </a:ext>
            </a:extLst>
          </p:cNvPr>
          <p:cNvSpPr/>
          <p:nvPr/>
        </p:nvSpPr>
        <p:spPr>
          <a:xfrm>
            <a:off x="1042416" y="1819656"/>
            <a:ext cx="4343400" cy="210312"/>
          </a:xfrm>
          <a:prstGeom prst="rect">
            <a:avLst/>
          </a:prstGeom>
          <a:noFill/>
          <a:ln/>
        </p:spPr>
        <p:txBody>
          <a:bodyPr wrap="square" lIns="127" tIns="127" rIns="127" bIns="127" rtlCol="0" anchor="ct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lang="en-US" sz="1450" b="1" dirty="0">
                <a:solidFill>
                  <a:srgbClr val="24282A"/>
                </a:solidFill>
                <a:latin typeface="Nunito Sans" pitchFamily="34" charset="0"/>
                <a:cs typeface="Arial" pitchFamily="34" charset="-120"/>
              </a:rPr>
              <a:t>Ministerial adoption of the ACQF Policy document</a:t>
            </a:r>
            <a:endParaRPr kumimoji="0" lang="en-US" sz="145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51" name="Text 11">
            <a:extLst>
              <a:ext uri="{FF2B5EF4-FFF2-40B4-BE49-F238E27FC236}">
                <a16:creationId xmlns:a16="http://schemas.microsoft.com/office/drawing/2014/main" id="{B0BA9425-0E6C-53E1-D921-BF49B2198A63}"/>
              </a:ext>
            </a:extLst>
          </p:cNvPr>
          <p:cNvSpPr/>
          <p:nvPr/>
        </p:nvSpPr>
        <p:spPr>
          <a:xfrm>
            <a:off x="1042415" y="2109215"/>
            <a:ext cx="4709159" cy="359663"/>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lang="en-US" sz="1270" dirty="0">
                <a:solidFill>
                  <a:srgbClr val="6A7177"/>
                </a:solidFill>
                <a:latin typeface="Nunito Sans" pitchFamily="34" charset="0"/>
                <a:cs typeface="Arial" pitchFamily="34" charset="-120"/>
              </a:rPr>
              <a:t>“Internal advocacy” with the ACQF member countries’ ministers</a:t>
            </a:r>
            <a:endParaRPr kumimoji="0" lang="en-US" sz="1270" b="0" i="0" u="none" strike="noStrike" kern="1200" cap="none" spc="0" normalizeH="0" baseline="0" noProof="0" dirty="0">
              <a:ln>
                <a:noFill/>
              </a:ln>
              <a:solidFill>
                <a:srgbClr val="24282A"/>
              </a:solidFill>
              <a:effectLst/>
              <a:uLnTx/>
              <a:uFillTx/>
              <a:latin typeface="Nunito Sans"/>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hairline">
            <a:extLst>
              <a:ext uri="{C183D7F6-B498-43B3-948B-1728B52AA6E4}">
                <adec:decorative xmlns:adec="http://schemas.microsoft.com/office/drawing/2017/decorative" val="1"/>
              </a:ext>
            </a:extLst>
          </p:cNvPr>
          <p:cNvSpPr/>
          <p:nvPr/>
        </p:nvSpPr>
        <p:spPr>
          <a:xfrm>
            <a:off x="228600" y="6565392"/>
            <a:ext cx="1965960" cy="0"/>
          </a:xfrm>
          <a:prstGeom prst="line">
            <a:avLst/>
          </a:prstGeom>
          <a:noFill/>
          <a:ln w="6350">
            <a:solidFill>
              <a:srgbClr val="24282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5" name="bottom green rule">
            <a:extLst>
              <a:ext uri="{C183D7F6-B498-43B3-948B-1728B52AA6E4}">
                <adec:decorative xmlns:adec="http://schemas.microsoft.com/office/drawing/2017/decorative" val="1"/>
              </a:ext>
            </a:extLst>
          </p:cNvPr>
          <p:cNvSpPr/>
          <p:nvPr/>
        </p:nvSpPr>
        <p:spPr>
          <a:xfrm>
            <a:off x="228600" y="6693408"/>
            <a:ext cx="11750040" cy="0"/>
          </a:xfrm>
          <a:prstGeom prst="line">
            <a:avLst/>
          </a:prstGeom>
          <a:noFill/>
          <a:ln w="27940">
            <a:solidFill>
              <a:srgbClr val="009B4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6" name="Text 3"/>
          <p:cNvSpPr/>
          <p:nvPr/>
        </p:nvSpPr>
        <p:spPr>
          <a:xfrm>
            <a:off x="228600" y="6437376"/>
            <a:ext cx="685800" cy="137160"/>
          </a:xfrm>
          <a:prstGeom prst="rect">
            <a:avLst/>
          </a:prstGeom>
          <a:noFill/>
          <a:ln/>
        </p:spPr>
        <p:txBody>
          <a:bodyPr wrap="square" lIns="127" tIns="127" rIns="127" bIns="127"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650" b="0" i="0" u="none" strike="noStrike" kern="1200" cap="none" spc="0" normalizeH="0" baseline="0" noProof="0">
                <a:ln>
                  <a:noFill/>
                </a:ln>
                <a:solidFill>
                  <a:srgbClr val="6A7177"/>
                </a:solidFill>
                <a:effectLst/>
                <a:uLnTx/>
                <a:uFillTx/>
                <a:latin typeface="Nunito Sans" pitchFamily="34" charset="0"/>
                <a:ea typeface="Arial" pitchFamily="34" charset="-122"/>
                <a:cs typeface="Arial" pitchFamily="34" charset="-120"/>
              </a:rPr>
              <a:t>Page 3</a:t>
            </a:r>
            <a:endParaRPr kumimoji="0" lang="en-US" sz="650" b="0" i="0" u="none" strike="noStrike" kern="1200" cap="none" spc="0" normalizeH="0" baseline="0" noProof="0">
              <a:ln>
                <a:noFill/>
              </a:ln>
              <a:solidFill>
                <a:srgbClr val="24282A"/>
              </a:solidFill>
              <a:effectLst/>
              <a:uLnTx/>
              <a:uFillTx/>
              <a:latin typeface="Nunito Sans"/>
              <a:ea typeface="+mn-ea"/>
              <a:cs typeface="+mn-cs"/>
            </a:endParaRPr>
          </a:p>
        </p:txBody>
      </p:sp>
      <p:sp>
        <p:nvSpPr>
          <p:cNvPr id="7" name="Text 4"/>
          <p:cNvSpPr/>
          <p:nvPr/>
        </p:nvSpPr>
        <p:spPr>
          <a:xfrm>
            <a:off x="2467208" y="411480"/>
            <a:ext cx="11064240" cy="411480"/>
          </a:xfrm>
          <a:prstGeom prst="rect">
            <a:avLst/>
          </a:prstGeom>
          <a:noFill/>
          <a:ln/>
        </p:spPr>
        <p:txBody>
          <a:bodyPr wrap="square" lIns="127" tIns="127" rIns="127" bIns="127" rtlCol="0" anchor="ct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2800" b="1" i="0" u="none" strike="noStrike" kern="1200" cap="none" spc="0" normalizeH="0" baseline="0" noProof="0" dirty="0">
                <a:ln>
                  <a:noFill/>
                </a:ln>
                <a:solidFill>
                  <a:srgbClr val="009B4E"/>
                </a:solidFill>
                <a:effectLst/>
                <a:uLnTx/>
                <a:uFillTx/>
                <a:latin typeface="Nunito Sans" pitchFamily="34" charset="0"/>
                <a:ea typeface="Arial" pitchFamily="34" charset="-122"/>
                <a:cs typeface="Arial" pitchFamily="34" charset="-120"/>
              </a:rPr>
              <a:t>Looking ahead to 2027</a:t>
            </a:r>
            <a:endParaRPr kumimoji="0" lang="en-US" sz="280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11" name="Text 8"/>
          <p:cNvSpPr/>
          <p:nvPr/>
        </p:nvSpPr>
        <p:spPr>
          <a:xfrm>
            <a:off x="681990" y="1136527"/>
            <a:ext cx="10001250" cy="1055361"/>
          </a:xfrm>
          <a:prstGeom prst="rect">
            <a:avLst/>
          </a:prstGeom>
          <a:noFill/>
          <a:ln/>
        </p:spPr>
        <p:txBody>
          <a:bodyPr wrap="square" lIns="127" tIns="127" rIns="127" bIns="127" rtlCol="0" anchor="ctr">
            <a:normAutofit/>
          </a:bodyPr>
          <a:lstStyle/>
          <a:p>
            <a:pPr>
              <a:defRPr>
                <a:latin typeface="Nunito Sans"/>
              </a:defRPr>
            </a:pPr>
            <a:r>
              <a:rPr lang="en-US" b="1" dirty="0">
                <a:solidFill>
                  <a:schemeClr val="accent1"/>
                </a:solidFill>
                <a:latin typeface="Nunito Sans"/>
              </a:rPr>
              <a:t>Network can stay active when members:</a:t>
            </a:r>
          </a:p>
          <a:p>
            <a:pPr marL="342900" indent="-342900">
              <a:buAutoNum type="arabicParenR"/>
              <a:defRPr>
                <a:latin typeface="Nunito Sans"/>
              </a:defRPr>
            </a:pPr>
            <a:r>
              <a:rPr lang="en-US" sz="1400" dirty="0">
                <a:solidFill>
                  <a:srgbClr val="24282A"/>
                </a:solidFill>
                <a:latin typeface="Nunito Sans" pitchFamily="34" charset="0"/>
                <a:cs typeface="Arial" pitchFamily="34" charset="-120"/>
              </a:rPr>
              <a:t>contribute expertise and time</a:t>
            </a:r>
          </a:p>
          <a:p>
            <a:pPr marL="342900" indent="-342900">
              <a:buAutoNum type="arabicParenR"/>
              <a:defRPr>
                <a:latin typeface="Nunito Sans"/>
              </a:defRPr>
            </a:pPr>
            <a:r>
              <a:rPr lang="en-US" sz="1400" dirty="0">
                <a:solidFill>
                  <a:srgbClr val="24282A"/>
                </a:solidFill>
                <a:latin typeface="Nunito Sans" pitchFamily="34" charset="0"/>
                <a:cs typeface="Arial" pitchFamily="34" charset="-120"/>
              </a:rPr>
              <a:t>host meetings and </a:t>
            </a:r>
          </a:p>
          <a:p>
            <a:pPr marL="342900" indent="-342900">
              <a:buAutoNum type="arabicParenR"/>
              <a:defRPr>
                <a:latin typeface="Nunito Sans"/>
              </a:defRPr>
            </a:pPr>
            <a:r>
              <a:rPr lang="en-US" sz="1400" dirty="0" err="1">
                <a:solidFill>
                  <a:srgbClr val="24282A"/>
                </a:solidFill>
                <a:latin typeface="Nunito Sans" pitchFamily="34" charset="0"/>
                <a:cs typeface="Arial" pitchFamily="34" charset="-120"/>
              </a:rPr>
              <a:t>mobilise</a:t>
            </a:r>
            <a:r>
              <a:rPr lang="en-US" sz="1400" dirty="0">
                <a:solidFill>
                  <a:srgbClr val="24282A"/>
                </a:solidFill>
                <a:latin typeface="Nunito Sans" pitchFamily="34" charset="0"/>
                <a:cs typeface="Arial" pitchFamily="34" charset="-120"/>
              </a:rPr>
              <a:t> partnerships.</a:t>
            </a: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lang="en-US" sz="1500" b="1" dirty="0">
              <a:solidFill>
                <a:schemeClr val="accent1"/>
              </a:solidFill>
              <a:latin typeface="Nunito Sans"/>
            </a:endParaRPr>
          </a:p>
        </p:txBody>
      </p:sp>
      <p:sp>
        <p:nvSpPr>
          <p:cNvPr id="12" name="question separator">
            <a:extLst>
              <a:ext uri="{C183D7F6-B498-43B3-948B-1728B52AA6E4}">
                <adec:decorative xmlns:adec="http://schemas.microsoft.com/office/drawing/2017/decorative" val="1"/>
              </a:ext>
            </a:extLst>
          </p:cNvPr>
          <p:cNvSpPr/>
          <p:nvPr/>
        </p:nvSpPr>
        <p:spPr>
          <a:xfrm>
            <a:off x="694944" y="2148840"/>
            <a:ext cx="10744200" cy="0"/>
          </a:xfrm>
          <a:prstGeom prst="line">
            <a:avLst/>
          </a:prstGeom>
          <a:noFill/>
          <a:ln w="12700">
            <a:solidFill>
              <a:srgbClr val="B7D8C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13" name="pillar 1 rule">
            <a:extLst>
              <a:ext uri="{C183D7F6-B498-43B3-948B-1728B52AA6E4}">
                <adec:decorative xmlns:adec="http://schemas.microsoft.com/office/drawing/2017/decorative" val="1"/>
              </a:ext>
            </a:extLst>
          </p:cNvPr>
          <p:cNvSpPr/>
          <p:nvPr/>
        </p:nvSpPr>
        <p:spPr>
          <a:xfrm>
            <a:off x="685800" y="2532888"/>
            <a:ext cx="2560320" cy="0"/>
          </a:xfrm>
          <a:prstGeom prst="line">
            <a:avLst/>
          </a:prstGeom>
          <a:noFill/>
          <a:ln w="27940">
            <a:solidFill>
              <a:srgbClr val="009B4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14" name="Text 11"/>
          <p:cNvSpPr/>
          <p:nvPr/>
        </p:nvSpPr>
        <p:spPr>
          <a:xfrm>
            <a:off x="670560" y="2624328"/>
            <a:ext cx="2560320" cy="301752"/>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450" b="1" i="0" u="none" strike="noStrike" kern="1200" cap="none" spc="0" normalizeH="0" baseline="0" noProof="0" dirty="0">
                <a:ln>
                  <a:noFill/>
                </a:ln>
                <a:solidFill>
                  <a:srgbClr val="009B4E"/>
                </a:solidFill>
                <a:effectLst/>
                <a:uLnTx/>
                <a:uFillTx/>
                <a:latin typeface="Nunito Sans" pitchFamily="34" charset="0"/>
                <a:ea typeface="Arial" pitchFamily="34" charset="-122"/>
                <a:cs typeface="Arial" pitchFamily="34" charset="-120"/>
              </a:rPr>
              <a:t>1 | Deliver services</a:t>
            </a:r>
            <a:endParaRPr kumimoji="0" lang="en-US" sz="145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15" name="Text 12"/>
          <p:cNvSpPr/>
          <p:nvPr/>
        </p:nvSpPr>
        <p:spPr>
          <a:xfrm>
            <a:off x="681990" y="3017520"/>
            <a:ext cx="2743200" cy="1737360"/>
          </a:xfrm>
          <a:prstGeom prst="rect">
            <a:avLst/>
          </a:prstGeom>
          <a:noFill/>
          <a:ln/>
        </p:spPr>
        <p:txBody>
          <a:bodyPr wrap="square" lIns="254" tIns="254" rIns="254" bIns="254"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Referencing</a:t>
            </a:r>
            <a:endParaRPr kumimoji="0" lang="en-US" sz="1280" b="0" i="0" u="none" strike="noStrike" kern="1200" cap="none" spc="0" normalizeH="0" baseline="0" noProof="0" dirty="0">
              <a:ln>
                <a:noFill/>
              </a:ln>
              <a:solidFill>
                <a:srgbClr val="24282A"/>
              </a:solidFill>
              <a:effectLst/>
              <a:uLnTx/>
              <a:uFillTx/>
              <a:latin typeface="Nunito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Peer reviews</a:t>
            </a:r>
            <a:endParaRPr kumimoji="0" lang="en-US" sz="1280" b="0" i="0" u="none" strike="noStrike" kern="1200" cap="none" spc="0" normalizeH="0" baseline="0" noProof="0" dirty="0">
              <a:ln>
                <a:noFill/>
              </a:ln>
              <a:solidFill>
                <a:srgbClr val="24282A"/>
              </a:solidFill>
              <a:effectLst/>
              <a:uLnTx/>
              <a:uFillTx/>
              <a:latin typeface="Nunito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lang="en-US" sz="1280" dirty="0">
                <a:solidFill>
                  <a:srgbClr val="24282A"/>
                </a:solidFill>
                <a:latin typeface="Nunito Sans" pitchFamily="34" charset="0"/>
                <a:ea typeface="Arial" pitchFamily="34" charset="-122"/>
                <a:cs typeface="Arial" pitchFamily="34" charset="-120"/>
              </a:rPr>
              <a:t>Policy support on NQF, RPL, CATS</a:t>
            </a:r>
            <a:endParaRPr kumimoji="0" lang="en-US" sz="1280" b="0" i="0" u="none" strike="noStrike" kern="1200" cap="none" spc="0" normalizeH="0" baseline="0" noProof="0" dirty="0">
              <a:ln>
                <a:noFill/>
              </a:ln>
              <a:solidFill>
                <a:srgbClr val="24282A"/>
              </a:solidFill>
              <a:effectLst/>
              <a:uLnTx/>
              <a:uFillTx/>
              <a:latin typeface="Nunito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0" i="0" u="none" strike="noStrike" kern="1200" cap="none" spc="0" normalizeH="0" baseline="0" noProof="0" dirty="0">
                <a:ln>
                  <a:noFill/>
                </a:ln>
                <a:solidFill>
                  <a:srgbClr val="24282A"/>
                </a:solidFill>
                <a:effectLst/>
                <a:uLnTx/>
                <a:uFillTx/>
                <a:latin typeface="Nunito Sans" pitchFamily="34" charset="0"/>
                <a:cs typeface="Arial" pitchFamily="34" charset="-120"/>
              </a:rPr>
              <a:t>QCP </a:t>
            </a:r>
            <a:endParaRPr kumimoji="0" lang="en-US" sz="128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16" name="pillar 2 rule">
            <a:extLst>
              <a:ext uri="{C183D7F6-B498-43B3-948B-1728B52AA6E4}">
                <adec:decorative xmlns:adec="http://schemas.microsoft.com/office/drawing/2017/decorative" val="1"/>
              </a:ext>
            </a:extLst>
          </p:cNvPr>
          <p:cNvSpPr/>
          <p:nvPr/>
        </p:nvSpPr>
        <p:spPr>
          <a:xfrm>
            <a:off x="3520440" y="2532888"/>
            <a:ext cx="2423160" cy="0"/>
          </a:xfrm>
          <a:prstGeom prst="line">
            <a:avLst/>
          </a:prstGeom>
          <a:noFill/>
          <a:ln w="27940">
            <a:solidFill>
              <a:srgbClr val="A2006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17" name="Text 14"/>
          <p:cNvSpPr/>
          <p:nvPr/>
        </p:nvSpPr>
        <p:spPr>
          <a:xfrm>
            <a:off x="3520440" y="2633472"/>
            <a:ext cx="2423160" cy="301752"/>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450" b="1" i="0" u="none" strike="noStrike" kern="1200" cap="none" spc="0" normalizeH="0" baseline="0" noProof="0">
                <a:ln>
                  <a:noFill/>
                </a:ln>
                <a:solidFill>
                  <a:srgbClr val="A20067"/>
                </a:solidFill>
                <a:effectLst/>
                <a:uLnTx/>
                <a:uFillTx/>
                <a:latin typeface="Nunito Sans" pitchFamily="34" charset="0"/>
                <a:ea typeface="Arial" pitchFamily="34" charset="-122"/>
                <a:cs typeface="Arial" pitchFamily="34" charset="-120"/>
              </a:rPr>
              <a:t>2 | Build knowledge</a:t>
            </a:r>
            <a:endParaRPr kumimoji="0" lang="en-US" sz="1450" b="0" i="0" u="none" strike="noStrike" kern="1200" cap="none" spc="0" normalizeH="0" baseline="0" noProof="0">
              <a:ln>
                <a:noFill/>
              </a:ln>
              <a:solidFill>
                <a:srgbClr val="24282A"/>
              </a:solidFill>
              <a:effectLst/>
              <a:uLnTx/>
              <a:uFillTx/>
              <a:latin typeface="Nunito Sans"/>
              <a:ea typeface="+mn-ea"/>
              <a:cs typeface="+mn-cs"/>
            </a:endParaRPr>
          </a:p>
        </p:txBody>
      </p:sp>
      <p:sp>
        <p:nvSpPr>
          <p:cNvPr id="18" name="Text 15"/>
          <p:cNvSpPr/>
          <p:nvPr/>
        </p:nvSpPr>
        <p:spPr>
          <a:xfrm>
            <a:off x="3557016" y="3017520"/>
            <a:ext cx="2350008" cy="1737360"/>
          </a:xfrm>
          <a:prstGeom prst="rect">
            <a:avLst/>
          </a:prstGeom>
          <a:noFill/>
          <a:ln/>
        </p:spPr>
        <p:txBody>
          <a:bodyPr wrap="square" lIns="254" tIns="254" rIns="254" bIns="254"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Research and surveys</a:t>
            </a: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lang="en-US" sz="1280" dirty="0">
                <a:solidFill>
                  <a:srgbClr val="24282A"/>
                </a:solidFill>
                <a:latin typeface="Nunito Sans" pitchFamily="34" charset="0"/>
                <a:cs typeface="Arial" pitchFamily="34" charset="-120"/>
              </a:rPr>
              <a:t>Sharing policies</a:t>
            </a:r>
            <a:endParaRPr kumimoji="0" lang="en-US" sz="1280" b="0" i="0" u="none" strike="noStrike" kern="1200" cap="none" spc="0" normalizeH="0" baseline="0" noProof="0" dirty="0">
              <a:ln>
                <a:noFill/>
              </a:ln>
              <a:solidFill>
                <a:srgbClr val="24282A"/>
              </a:solidFill>
              <a:effectLst/>
              <a:uLnTx/>
              <a:uFillTx/>
              <a:latin typeface="Nunito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Communities of practice</a:t>
            </a:r>
            <a:endParaRPr kumimoji="0" lang="en-US" sz="1280" b="0" i="0" u="none" strike="noStrike" kern="1200" cap="none" spc="0" normalizeH="0" baseline="0" noProof="0" dirty="0">
              <a:ln>
                <a:noFill/>
              </a:ln>
              <a:solidFill>
                <a:srgbClr val="24282A"/>
              </a:solidFill>
              <a:effectLst/>
              <a:uLnTx/>
              <a:uFillTx/>
              <a:latin typeface="Nunito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Policy learning</a:t>
            </a:r>
            <a:endParaRPr kumimoji="0" lang="en-US" sz="128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19" name="pillar 3 rule">
            <a:extLst>
              <a:ext uri="{C183D7F6-B498-43B3-948B-1728B52AA6E4}">
                <adec:decorative xmlns:adec="http://schemas.microsoft.com/office/drawing/2017/decorative" val="1"/>
              </a:ext>
            </a:extLst>
          </p:cNvPr>
          <p:cNvSpPr/>
          <p:nvPr/>
        </p:nvSpPr>
        <p:spPr>
          <a:xfrm>
            <a:off x="6217920" y="2532888"/>
            <a:ext cx="2606040" cy="0"/>
          </a:xfrm>
          <a:prstGeom prst="line">
            <a:avLst/>
          </a:prstGeom>
          <a:noFill/>
          <a:ln w="27940">
            <a:solidFill>
              <a:srgbClr val="009B4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20" name="Text 17"/>
          <p:cNvSpPr/>
          <p:nvPr/>
        </p:nvSpPr>
        <p:spPr>
          <a:xfrm>
            <a:off x="6217920" y="2633472"/>
            <a:ext cx="2606040" cy="301752"/>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450" b="1" i="0" u="none" strike="noStrike" kern="1200" cap="none" spc="0" normalizeH="0" baseline="0" noProof="0" dirty="0">
                <a:ln>
                  <a:noFill/>
                </a:ln>
                <a:solidFill>
                  <a:srgbClr val="009B4E"/>
                </a:solidFill>
                <a:effectLst/>
                <a:uLnTx/>
                <a:uFillTx/>
                <a:latin typeface="Nunito Sans" pitchFamily="34" charset="0"/>
                <a:ea typeface="Arial" pitchFamily="34" charset="-122"/>
                <a:cs typeface="Arial" pitchFamily="34" charset="-120"/>
              </a:rPr>
              <a:t>3 | Strengthen partnerships</a:t>
            </a:r>
            <a:endParaRPr kumimoji="0" lang="en-US" sz="145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21" name="Text 18"/>
          <p:cNvSpPr/>
          <p:nvPr/>
        </p:nvSpPr>
        <p:spPr>
          <a:xfrm>
            <a:off x="6254496" y="3017520"/>
            <a:ext cx="2532888" cy="1737360"/>
          </a:xfrm>
          <a:prstGeom prst="rect">
            <a:avLst/>
          </a:prstGeom>
          <a:noFill/>
          <a:ln/>
        </p:spPr>
        <p:txBody>
          <a:bodyPr wrap="square" lIns="254" tIns="254" rIns="254" bIns="254" rtlCol="0" anchor="t">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AUC </a:t>
            </a:r>
            <a:endParaRPr kumimoji="0" lang="en-US" sz="1280" b="0" i="0" u="none" strike="noStrike" kern="1200" cap="none" spc="0" normalizeH="0" baseline="0" noProof="0" dirty="0">
              <a:ln>
                <a:noFill/>
              </a:ln>
              <a:solidFill>
                <a:srgbClr val="24282A"/>
              </a:solidFill>
              <a:effectLst/>
              <a:uLnTx/>
              <a:uFillTx/>
              <a:latin typeface="Nunito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PAQAA</a:t>
            </a: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RECs</a:t>
            </a:r>
          </a:p>
          <a:p>
            <a:pPr>
              <a:defRPr>
                <a:latin typeface="Nunito Sans"/>
              </a:defRPr>
            </a:pPr>
            <a:r>
              <a:rPr lang="en-US" sz="1280" dirty="0">
                <a:solidFill>
                  <a:srgbClr val="24282A"/>
                </a:solidFill>
                <a:latin typeface="Nunito Sans" pitchFamily="34" charset="0"/>
                <a:ea typeface="Arial" pitchFamily="34" charset="-122"/>
                <a:cs typeface="Arial" pitchFamily="34" charset="-120"/>
              </a:rPr>
              <a:t>AUDA-NEPAD</a:t>
            </a: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AfCFTA</a:t>
            </a: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AfDB</a:t>
            </a: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UNESCO </a:t>
            </a: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ILO</a:t>
            </a:r>
            <a:endParaRPr kumimoji="0" lang="en-US" sz="1280" b="0" i="0" u="none" strike="noStrike" kern="1200" cap="none" spc="0" normalizeH="0" baseline="0" noProof="0" dirty="0">
              <a:ln>
                <a:noFill/>
              </a:ln>
              <a:solidFill>
                <a:srgbClr val="24282A"/>
              </a:solidFill>
              <a:effectLst/>
              <a:uLnTx/>
              <a:uFillTx/>
              <a:latin typeface="Nunito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EU Delegations</a:t>
            </a:r>
            <a:endParaRPr kumimoji="0" lang="en-US" sz="128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22" name="pillar 4 rule">
            <a:extLst>
              <a:ext uri="{C183D7F6-B498-43B3-948B-1728B52AA6E4}">
                <adec:decorative xmlns:adec="http://schemas.microsoft.com/office/drawing/2017/decorative" val="1"/>
              </a:ext>
            </a:extLst>
          </p:cNvPr>
          <p:cNvSpPr/>
          <p:nvPr/>
        </p:nvSpPr>
        <p:spPr>
          <a:xfrm>
            <a:off x="9098280" y="2532888"/>
            <a:ext cx="2423160" cy="0"/>
          </a:xfrm>
          <a:prstGeom prst="line">
            <a:avLst/>
          </a:prstGeom>
          <a:noFill/>
          <a:ln w="27940">
            <a:solidFill>
              <a:srgbClr val="B9974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23" name="Text 20"/>
          <p:cNvSpPr/>
          <p:nvPr/>
        </p:nvSpPr>
        <p:spPr>
          <a:xfrm>
            <a:off x="9098280" y="2633472"/>
            <a:ext cx="2423160" cy="301752"/>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450" b="1" i="0" u="none" strike="noStrike" kern="1200" cap="none" spc="0" normalizeH="0" baseline="0" noProof="0">
                <a:ln>
                  <a:noFill/>
                </a:ln>
                <a:solidFill>
                  <a:srgbClr val="B9974A"/>
                </a:solidFill>
                <a:effectLst/>
                <a:uLnTx/>
                <a:uFillTx/>
                <a:latin typeface="Nunito Sans" pitchFamily="34" charset="0"/>
                <a:ea typeface="Arial" pitchFamily="34" charset="-122"/>
                <a:cs typeface="Arial" pitchFamily="34" charset="-120"/>
              </a:rPr>
              <a:t>4 | Build sustainability</a:t>
            </a:r>
            <a:endParaRPr kumimoji="0" lang="en-US" sz="1450" b="0" i="0" u="none" strike="noStrike" kern="1200" cap="none" spc="0" normalizeH="0" baseline="0" noProof="0">
              <a:ln>
                <a:noFill/>
              </a:ln>
              <a:solidFill>
                <a:srgbClr val="24282A"/>
              </a:solidFill>
              <a:effectLst/>
              <a:uLnTx/>
              <a:uFillTx/>
              <a:latin typeface="Nunito Sans"/>
              <a:ea typeface="+mn-ea"/>
              <a:cs typeface="+mn-cs"/>
            </a:endParaRPr>
          </a:p>
        </p:txBody>
      </p:sp>
      <p:sp>
        <p:nvSpPr>
          <p:cNvPr id="24" name="Text 21"/>
          <p:cNvSpPr/>
          <p:nvPr/>
        </p:nvSpPr>
        <p:spPr>
          <a:xfrm>
            <a:off x="9134856" y="3017520"/>
            <a:ext cx="2350008" cy="1737360"/>
          </a:xfrm>
          <a:prstGeom prst="rect">
            <a:avLst/>
          </a:prstGeom>
          <a:noFill/>
          <a:ln/>
        </p:spPr>
        <p:txBody>
          <a:bodyPr wrap="square" lIns="254" tIns="254" rIns="254" bIns="254"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0" i="0" u="none" strike="noStrike" kern="1200" cap="none" spc="0" normalizeH="0" baseline="0" noProof="0">
                <a:ln>
                  <a:noFill/>
                </a:ln>
                <a:solidFill>
                  <a:srgbClr val="24282A"/>
                </a:solidFill>
                <a:effectLst/>
                <a:uLnTx/>
                <a:uFillTx/>
                <a:latin typeface="Nunito Sans" pitchFamily="34" charset="0"/>
                <a:ea typeface="Arial" pitchFamily="34" charset="-122"/>
                <a:cs typeface="Arial" pitchFamily="34" charset="-120"/>
              </a:rPr>
              <a:t>Fundraising</a:t>
            </a:r>
            <a:endParaRPr kumimoji="0" lang="en-US" sz="1280" b="0" i="0" u="none" strike="noStrike" kern="1200" cap="none" spc="0" normalizeH="0" baseline="0" noProof="0">
              <a:ln>
                <a:noFill/>
              </a:ln>
              <a:solidFill>
                <a:srgbClr val="24282A"/>
              </a:solidFill>
              <a:effectLst/>
              <a:uLnTx/>
              <a:uFillTx/>
              <a:latin typeface="Nunito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0" i="0" u="none" strike="noStrike" kern="1200" cap="none" spc="0" normalizeH="0" baseline="0" noProof="0">
                <a:ln>
                  <a:noFill/>
                </a:ln>
                <a:solidFill>
                  <a:srgbClr val="24282A"/>
                </a:solidFill>
                <a:effectLst/>
                <a:uLnTx/>
                <a:uFillTx/>
                <a:latin typeface="Nunito Sans" pitchFamily="34" charset="0"/>
                <a:ea typeface="Arial" pitchFamily="34" charset="-122"/>
                <a:cs typeface="Arial" pitchFamily="34" charset="-120"/>
              </a:rPr>
              <a:t>Visibility and advocacy</a:t>
            </a:r>
            <a:endParaRPr kumimoji="0" lang="en-US" sz="1280" b="0" i="0" u="none" strike="noStrike" kern="1200" cap="none" spc="0" normalizeH="0" baseline="0" noProof="0">
              <a:ln>
                <a:noFill/>
              </a:ln>
              <a:solidFill>
                <a:srgbClr val="24282A"/>
              </a:solidFill>
              <a:effectLst/>
              <a:uLnTx/>
              <a:uFillTx/>
              <a:latin typeface="Nunito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0" i="0" u="none" strike="noStrike" kern="1200" cap="none" spc="0" normalizeH="0" baseline="0" noProof="0">
                <a:ln>
                  <a:noFill/>
                </a:ln>
                <a:solidFill>
                  <a:srgbClr val="24282A"/>
                </a:solidFill>
                <a:effectLst/>
                <a:uLnTx/>
                <a:uFillTx/>
                <a:latin typeface="Nunito Sans" pitchFamily="34" charset="0"/>
                <a:ea typeface="Arial" pitchFamily="34" charset="-122"/>
                <a:cs typeface="Arial" pitchFamily="34" charset="-120"/>
              </a:rPr>
              <a:t>Membership engagement</a:t>
            </a:r>
            <a:endParaRPr kumimoji="0" lang="en-US" sz="1280" b="0" i="0" u="none" strike="noStrike" kern="1200" cap="none" spc="0" normalizeH="0" baseline="0" noProof="0">
              <a:ln>
                <a:noFill/>
              </a:ln>
              <a:solidFill>
                <a:srgbClr val="24282A"/>
              </a:solidFill>
              <a:effectLst/>
              <a:uLnTx/>
              <a:uFillTx/>
              <a:latin typeface="Nunito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0" i="0" u="none" strike="noStrike" kern="1200" cap="none" spc="0" normalizeH="0" baseline="0" noProof="0">
                <a:ln>
                  <a:noFill/>
                </a:ln>
                <a:solidFill>
                  <a:srgbClr val="24282A"/>
                </a:solidFill>
                <a:effectLst/>
                <a:uLnTx/>
                <a:uFillTx/>
                <a:latin typeface="Nunito Sans" pitchFamily="34" charset="0"/>
                <a:ea typeface="Arial" pitchFamily="34" charset="-122"/>
                <a:cs typeface="Arial" pitchFamily="34" charset="-120"/>
              </a:rPr>
              <a:t>Shared ownership</a:t>
            </a:r>
            <a:endParaRPr kumimoji="0" lang="en-US" sz="1280" b="0" i="0" u="none" strike="noStrike" kern="1200" cap="none" spc="0" normalizeH="0" baseline="0" noProof="0">
              <a:ln>
                <a:noFill/>
              </a:ln>
              <a:solidFill>
                <a:srgbClr val="24282A"/>
              </a:solidFill>
              <a:effectLst/>
              <a:uLnTx/>
              <a:uFillTx/>
              <a:latin typeface="Nunito Sans"/>
              <a:ea typeface="+mn-ea"/>
              <a:cs typeface="+mn-cs"/>
            </a:endParaRPr>
          </a:p>
        </p:txBody>
      </p:sp>
      <p:sp>
        <p:nvSpPr>
          <p:cNvPr id="8" name="pillar 2 rule">
            <a:extLst>
              <a:ext uri="{FF2B5EF4-FFF2-40B4-BE49-F238E27FC236}">
                <a16:creationId xmlns:a16="http://schemas.microsoft.com/office/drawing/2014/main" id="{C94CD770-8596-B3FE-B3FD-715395D4455E}"/>
              </a:ext>
              <a:ext uri="{C183D7F6-B498-43B3-948B-1728B52AA6E4}">
                <adec:decorative xmlns:adec="http://schemas.microsoft.com/office/drawing/2017/decorative" val="1"/>
              </a:ext>
            </a:extLst>
          </p:cNvPr>
          <p:cNvSpPr/>
          <p:nvPr/>
        </p:nvSpPr>
        <p:spPr>
          <a:xfrm flipV="1">
            <a:off x="822960" y="4776978"/>
            <a:ext cx="10143148" cy="137160"/>
          </a:xfrm>
          <a:prstGeom prst="line">
            <a:avLst/>
          </a:prstGeom>
          <a:noFill/>
          <a:ln w="27940">
            <a:solidFill>
              <a:srgbClr val="A2006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10" name="Text 17">
            <a:extLst>
              <a:ext uri="{FF2B5EF4-FFF2-40B4-BE49-F238E27FC236}">
                <a16:creationId xmlns:a16="http://schemas.microsoft.com/office/drawing/2014/main" id="{4EF0B5A2-D5CF-CC6B-E839-0525F46DD923}"/>
              </a:ext>
            </a:extLst>
          </p:cNvPr>
          <p:cNvSpPr/>
          <p:nvPr/>
        </p:nvSpPr>
        <p:spPr>
          <a:xfrm>
            <a:off x="4512944" y="4936235"/>
            <a:ext cx="2859405" cy="584077"/>
          </a:xfrm>
          <a:prstGeom prst="rect">
            <a:avLst/>
          </a:prstGeom>
          <a:noFill/>
          <a:ln/>
        </p:spPr>
        <p:txBody>
          <a:bodyPr wrap="square" lIns="127" tIns="127" rIns="127" bIns="127" rtlCol="0" anchor="ctr">
            <a:normAutofit/>
          </a:bodyPr>
          <a:lstStyle/>
          <a:p>
            <a:pPr lvl="0">
              <a:defRPr>
                <a:latin typeface="Nunito Sans"/>
              </a:defRPr>
            </a:pPr>
            <a:r>
              <a:rPr kumimoji="0" lang="en-US" sz="1450" b="1" i="0" u="none" strike="noStrike" kern="1200" cap="none" spc="0" normalizeH="0" baseline="0" noProof="0" dirty="0">
                <a:ln>
                  <a:noFill/>
                </a:ln>
                <a:solidFill>
                  <a:srgbClr val="009B4E"/>
                </a:solidFill>
                <a:effectLst/>
                <a:uLnTx/>
                <a:uFillTx/>
                <a:latin typeface="Nunito Sans" pitchFamily="34" charset="0"/>
                <a:ea typeface="Arial" pitchFamily="34" charset="-122"/>
                <a:cs typeface="Arial" pitchFamily="34" charset="-120"/>
              </a:rPr>
              <a:t>  </a:t>
            </a:r>
            <a:r>
              <a:rPr lang="en-US" sz="1450" b="1" dirty="0">
                <a:solidFill>
                  <a:srgbClr val="009B4E"/>
                </a:solidFill>
                <a:latin typeface="Nunito Sans" pitchFamily="34" charset="0"/>
                <a:ea typeface="Arial" pitchFamily="34" charset="-122"/>
                <a:cs typeface="Arial" pitchFamily="34" charset="-120"/>
              </a:rPr>
              <a:t>5  | Communicate</a:t>
            </a:r>
            <a:r>
              <a:rPr kumimoji="0" lang="en-US" sz="1450" b="1" i="0" u="none" strike="noStrike" kern="1200" cap="none" spc="0" normalizeH="0" baseline="0" noProof="0" dirty="0">
                <a:ln>
                  <a:noFill/>
                </a:ln>
                <a:solidFill>
                  <a:srgbClr val="009B4E"/>
                </a:solidFill>
                <a:effectLst/>
                <a:uLnTx/>
                <a:uFillTx/>
                <a:latin typeface="Nunito Sans" pitchFamily="34" charset="0"/>
                <a:ea typeface="Arial" pitchFamily="34" charset="-122"/>
                <a:cs typeface="Arial" pitchFamily="34" charset="-120"/>
              </a:rPr>
              <a:t>!</a:t>
            </a:r>
            <a:endParaRPr kumimoji="0" lang="en-US" sz="145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27" name="TextBox 26">
            <a:extLst>
              <a:ext uri="{FF2B5EF4-FFF2-40B4-BE49-F238E27FC236}">
                <a16:creationId xmlns:a16="http://schemas.microsoft.com/office/drawing/2014/main" id="{8D2AF314-1A6C-1EFF-9B5B-E2124A785323}"/>
              </a:ext>
            </a:extLst>
          </p:cNvPr>
          <p:cNvSpPr txBox="1"/>
          <p:nvPr/>
        </p:nvSpPr>
        <p:spPr>
          <a:xfrm>
            <a:off x="4608428" y="5432163"/>
            <a:ext cx="6781800" cy="4862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lang="en-US" sz="1280" dirty="0">
                <a:solidFill>
                  <a:srgbClr val="24282A"/>
                </a:solidFill>
                <a:latin typeface="Nunito Sans" pitchFamily="34" charset="0"/>
                <a:ea typeface="Arial" pitchFamily="34" charset="-122"/>
                <a:cs typeface="Arial" pitchFamily="34" charset="-120"/>
              </a:rPr>
              <a:t>Targeted </a:t>
            </a:r>
            <a:r>
              <a:rPr kumimoji="0" lang="en-US" sz="128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campaigns</a:t>
            </a: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lang="en-US" sz="1280" dirty="0">
                <a:solidFill>
                  <a:srgbClr val="24282A"/>
                </a:solidFill>
                <a:latin typeface="Nunito Sans" pitchFamily="34" charset="0"/>
                <a:cs typeface="Arial" pitchFamily="34" charset="-120"/>
              </a:rPr>
              <a:t>Support the work of other clusters</a:t>
            </a:r>
            <a:endParaRPr kumimoji="0" lang="en-US" sz="1280" b="0" i="0" u="none" strike="noStrike" kern="1200" cap="none" spc="0" normalizeH="0" baseline="0" noProof="0" dirty="0">
              <a:ln>
                <a:noFill/>
              </a:ln>
              <a:solidFill>
                <a:srgbClr val="24282A"/>
              </a:solidFill>
              <a:effectLst/>
              <a:uLnTx/>
              <a:uFillTx/>
              <a:latin typeface="Nunito Sans"/>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hairline">
            <a:extLst>
              <a:ext uri="{C183D7F6-B498-43B3-948B-1728B52AA6E4}">
                <adec:decorative xmlns:adec="http://schemas.microsoft.com/office/drawing/2017/decorative" val="1"/>
              </a:ext>
            </a:extLst>
          </p:cNvPr>
          <p:cNvSpPr/>
          <p:nvPr/>
        </p:nvSpPr>
        <p:spPr>
          <a:xfrm>
            <a:off x="228600" y="6565392"/>
            <a:ext cx="1965960" cy="0"/>
          </a:xfrm>
          <a:prstGeom prst="line">
            <a:avLst/>
          </a:prstGeom>
          <a:noFill/>
          <a:ln w="6350">
            <a:solidFill>
              <a:srgbClr val="24282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5" name="bottom green rule">
            <a:extLst>
              <a:ext uri="{C183D7F6-B498-43B3-948B-1728B52AA6E4}">
                <adec:decorative xmlns:adec="http://schemas.microsoft.com/office/drawing/2017/decorative" val="1"/>
              </a:ext>
            </a:extLst>
          </p:cNvPr>
          <p:cNvSpPr/>
          <p:nvPr/>
        </p:nvSpPr>
        <p:spPr>
          <a:xfrm>
            <a:off x="228600" y="6693408"/>
            <a:ext cx="11750040" cy="0"/>
          </a:xfrm>
          <a:prstGeom prst="line">
            <a:avLst/>
          </a:prstGeom>
          <a:noFill/>
          <a:ln w="27940">
            <a:solidFill>
              <a:srgbClr val="009B4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6" name="Text 3"/>
          <p:cNvSpPr/>
          <p:nvPr/>
        </p:nvSpPr>
        <p:spPr>
          <a:xfrm>
            <a:off x="228600" y="6437376"/>
            <a:ext cx="685800" cy="137160"/>
          </a:xfrm>
          <a:prstGeom prst="rect">
            <a:avLst/>
          </a:prstGeom>
          <a:noFill/>
          <a:ln/>
        </p:spPr>
        <p:txBody>
          <a:bodyPr wrap="square" lIns="127" tIns="127" rIns="127" bIns="127"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650" b="0" i="0" u="none" strike="noStrike" kern="1200" cap="none" spc="0" normalizeH="0" baseline="0" noProof="0">
                <a:ln>
                  <a:noFill/>
                </a:ln>
                <a:solidFill>
                  <a:srgbClr val="6A7177"/>
                </a:solidFill>
                <a:effectLst/>
                <a:uLnTx/>
                <a:uFillTx/>
                <a:latin typeface="Nunito Sans" pitchFamily="34" charset="0"/>
                <a:ea typeface="Arial" pitchFamily="34" charset="-122"/>
                <a:cs typeface="Arial" pitchFamily="34" charset="-120"/>
              </a:rPr>
              <a:t>Page 4</a:t>
            </a:r>
            <a:endParaRPr kumimoji="0" lang="en-US" sz="650" b="0" i="0" u="none" strike="noStrike" kern="1200" cap="none" spc="0" normalizeH="0" baseline="0" noProof="0">
              <a:ln>
                <a:noFill/>
              </a:ln>
              <a:solidFill>
                <a:srgbClr val="24282A"/>
              </a:solidFill>
              <a:effectLst/>
              <a:uLnTx/>
              <a:uFillTx/>
              <a:latin typeface="Nunito Sans"/>
              <a:ea typeface="+mn-ea"/>
              <a:cs typeface="+mn-cs"/>
            </a:endParaRPr>
          </a:p>
        </p:txBody>
      </p:sp>
      <p:sp>
        <p:nvSpPr>
          <p:cNvPr id="7" name="Text 4"/>
          <p:cNvSpPr/>
          <p:nvPr/>
        </p:nvSpPr>
        <p:spPr>
          <a:xfrm>
            <a:off x="571500" y="909828"/>
            <a:ext cx="11064240" cy="411480"/>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2400" b="1" i="0" u="none" strike="noStrike" kern="1200" cap="none" spc="0" normalizeH="0" baseline="0" noProof="0" dirty="0">
                <a:ln>
                  <a:noFill/>
                </a:ln>
                <a:solidFill>
                  <a:srgbClr val="009B4E"/>
                </a:solidFill>
                <a:effectLst/>
                <a:uLnTx/>
                <a:uFillTx/>
                <a:latin typeface="Nunito Sans" pitchFamily="34" charset="0"/>
                <a:ea typeface="Arial" pitchFamily="34" charset="-122"/>
                <a:cs typeface="Arial" pitchFamily="34" charset="-120"/>
              </a:rPr>
              <a:t>Where every Cluster can make a difference in 2027</a:t>
            </a:r>
            <a:endParaRPr kumimoji="0" lang="en-US" sz="240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8" name="Text 5"/>
          <p:cNvSpPr/>
          <p:nvPr/>
        </p:nvSpPr>
        <p:spPr>
          <a:xfrm>
            <a:off x="685800" y="5175502"/>
            <a:ext cx="10789920" cy="685801"/>
          </a:xfrm>
          <a:prstGeom prst="rect">
            <a:avLst/>
          </a:prstGeom>
          <a:noFill/>
          <a:ln/>
        </p:spPr>
        <p:txBody>
          <a:bodyPr wrap="square" lIns="127" tIns="127" rIns="127" bIns="127"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450" b="1"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Each cluster should leave Nairobi with </a:t>
            </a:r>
            <a:r>
              <a:rPr lang="en-US" sz="1450" b="1" dirty="0">
                <a:solidFill>
                  <a:srgbClr val="24282A"/>
                </a:solidFill>
                <a:latin typeface="Nunito Sans" pitchFamily="34" charset="0"/>
                <a:ea typeface="Arial" pitchFamily="34" charset="-122"/>
                <a:cs typeface="Arial" pitchFamily="34" charset="-120"/>
              </a:rPr>
              <a:t>two</a:t>
            </a:r>
            <a:r>
              <a:rPr kumimoji="0" lang="en-US" sz="1450" b="1"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 concrete activities for the first half 2027.</a:t>
            </a: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US" sz="1450" b="1" i="0" u="none" strike="noStrike" kern="1200" cap="none" spc="0" normalizeH="0" baseline="0" noProof="0" dirty="0">
              <a:ln>
                <a:noFill/>
              </a:ln>
              <a:solidFill>
                <a:srgbClr val="24282A"/>
              </a:solidFill>
              <a:effectLst/>
              <a:uLnTx/>
              <a:uFillTx/>
              <a:latin typeface="Nunito Sans"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US" sz="145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9" name="table top line">
            <a:extLst>
              <a:ext uri="{C183D7F6-B498-43B3-948B-1728B52AA6E4}">
                <adec:decorative xmlns:adec="http://schemas.microsoft.com/office/drawing/2017/decorative" val="1"/>
              </a:ext>
            </a:extLst>
          </p:cNvPr>
          <p:cNvSpPr/>
          <p:nvPr/>
        </p:nvSpPr>
        <p:spPr>
          <a:xfrm>
            <a:off x="685800" y="1572768"/>
            <a:ext cx="10789920" cy="0"/>
          </a:xfrm>
          <a:prstGeom prst="line">
            <a:avLst/>
          </a:prstGeom>
          <a:noFill/>
          <a:ln w="19050">
            <a:solidFill>
              <a:srgbClr val="009B4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12" name="table row line">
            <a:extLst>
              <a:ext uri="{C183D7F6-B498-43B3-948B-1728B52AA6E4}">
                <adec:decorative xmlns:adec="http://schemas.microsoft.com/office/drawing/2017/decorative" val="1"/>
              </a:ext>
            </a:extLst>
          </p:cNvPr>
          <p:cNvSpPr/>
          <p:nvPr/>
        </p:nvSpPr>
        <p:spPr>
          <a:xfrm>
            <a:off x="685800" y="2368296"/>
            <a:ext cx="10789920" cy="0"/>
          </a:xfrm>
          <a:prstGeom prst="line">
            <a:avLst/>
          </a:prstGeom>
          <a:noFill/>
          <a:ln w="7620">
            <a:solidFill>
              <a:srgbClr val="B7D8C5">
                <a:alpha val="7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13" name="Text 10"/>
          <p:cNvSpPr/>
          <p:nvPr/>
        </p:nvSpPr>
        <p:spPr>
          <a:xfrm>
            <a:off x="685800" y="1975104"/>
            <a:ext cx="1188720" cy="201168"/>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1" i="0" u="none" strike="noStrike" kern="1200" cap="none" spc="0" normalizeH="0" baseline="0" noProof="0">
                <a:ln>
                  <a:noFill/>
                </a:ln>
                <a:solidFill>
                  <a:srgbClr val="24282A"/>
                </a:solidFill>
                <a:effectLst/>
                <a:uLnTx/>
                <a:uFillTx/>
                <a:latin typeface="Nunito Sans" pitchFamily="34" charset="0"/>
                <a:ea typeface="Arial" pitchFamily="34" charset="-122"/>
                <a:cs typeface="Arial" pitchFamily="34" charset="-120"/>
              </a:rPr>
              <a:t>Cluster 1</a:t>
            </a:r>
            <a:endParaRPr kumimoji="0" lang="en-US" sz="1280" b="0" i="0" u="none" strike="noStrike" kern="1200" cap="none" spc="0" normalizeH="0" baseline="0" noProof="0">
              <a:ln>
                <a:noFill/>
              </a:ln>
              <a:solidFill>
                <a:srgbClr val="24282A"/>
              </a:solidFill>
              <a:effectLst/>
              <a:uLnTx/>
              <a:uFillTx/>
              <a:latin typeface="Nunito Sans"/>
              <a:ea typeface="+mn-ea"/>
              <a:cs typeface="+mn-cs"/>
            </a:endParaRPr>
          </a:p>
        </p:txBody>
      </p:sp>
      <p:sp>
        <p:nvSpPr>
          <p:cNvPr id="14" name="Text 11"/>
          <p:cNvSpPr/>
          <p:nvPr/>
        </p:nvSpPr>
        <p:spPr>
          <a:xfrm>
            <a:off x="2103120" y="1975104"/>
            <a:ext cx="9281160" cy="201168"/>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Referencing mentoring; peer reviewers; webinars for new countries</a:t>
            </a:r>
            <a:endParaRPr kumimoji="0" lang="en-US" sz="128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15" name="table row line">
            <a:extLst>
              <a:ext uri="{C183D7F6-B498-43B3-948B-1728B52AA6E4}">
                <adec:decorative xmlns:adec="http://schemas.microsoft.com/office/drawing/2017/decorative" val="1"/>
              </a:ext>
            </a:extLst>
          </p:cNvPr>
          <p:cNvSpPr/>
          <p:nvPr/>
        </p:nvSpPr>
        <p:spPr>
          <a:xfrm>
            <a:off x="685800" y="2852928"/>
            <a:ext cx="10789920" cy="0"/>
          </a:xfrm>
          <a:prstGeom prst="line">
            <a:avLst/>
          </a:prstGeom>
          <a:noFill/>
          <a:ln w="7620">
            <a:solidFill>
              <a:srgbClr val="B7D8C5">
                <a:alpha val="7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16" name="Text 13"/>
          <p:cNvSpPr/>
          <p:nvPr/>
        </p:nvSpPr>
        <p:spPr>
          <a:xfrm>
            <a:off x="685800" y="2459736"/>
            <a:ext cx="1188720" cy="201168"/>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1" i="0" u="none" strike="noStrike" kern="1200" cap="none" spc="0" normalizeH="0" baseline="0" noProof="0">
                <a:ln>
                  <a:noFill/>
                </a:ln>
                <a:solidFill>
                  <a:srgbClr val="24282A"/>
                </a:solidFill>
                <a:effectLst/>
                <a:uLnTx/>
                <a:uFillTx/>
                <a:latin typeface="Nunito Sans" pitchFamily="34" charset="0"/>
                <a:ea typeface="Arial" pitchFamily="34" charset="-122"/>
                <a:cs typeface="Arial" pitchFamily="34" charset="-120"/>
              </a:rPr>
              <a:t>Cluster 2</a:t>
            </a:r>
            <a:endParaRPr kumimoji="0" lang="en-US" sz="1280" b="0" i="0" u="none" strike="noStrike" kern="1200" cap="none" spc="0" normalizeH="0" baseline="0" noProof="0">
              <a:ln>
                <a:noFill/>
              </a:ln>
              <a:solidFill>
                <a:srgbClr val="24282A"/>
              </a:solidFill>
              <a:effectLst/>
              <a:uLnTx/>
              <a:uFillTx/>
              <a:latin typeface="Nunito Sans"/>
              <a:ea typeface="+mn-ea"/>
              <a:cs typeface="+mn-cs"/>
            </a:endParaRPr>
          </a:p>
        </p:txBody>
      </p:sp>
      <p:sp>
        <p:nvSpPr>
          <p:cNvPr id="17" name="Text 14"/>
          <p:cNvSpPr/>
          <p:nvPr/>
        </p:nvSpPr>
        <p:spPr>
          <a:xfrm>
            <a:off x="2103120" y="2459736"/>
            <a:ext cx="9281160" cy="201168"/>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QCP data (quality) campaign; country support; promote use of QCP in collaboration with Communication Cluster</a:t>
            </a:r>
            <a:endParaRPr kumimoji="0" lang="en-US" sz="128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18" name="table row line">
            <a:extLst>
              <a:ext uri="{C183D7F6-B498-43B3-948B-1728B52AA6E4}">
                <adec:decorative xmlns:adec="http://schemas.microsoft.com/office/drawing/2017/decorative" val="1"/>
              </a:ext>
            </a:extLst>
          </p:cNvPr>
          <p:cNvSpPr/>
          <p:nvPr/>
        </p:nvSpPr>
        <p:spPr>
          <a:xfrm>
            <a:off x="685800" y="3337560"/>
            <a:ext cx="10789920" cy="0"/>
          </a:xfrm>
          <a:prstGeom prst="line">
            <a:avLst/>
          </a:prstGeom>
          <a:noFill/>
          <a:ln w="7620">
            <a:solidFill>
              <a:srgbClr val="B7D8C5">
                <a:alpha val="7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19" name="Text 16"/>
          <p:cNvSpPr/>
          <p:nvPr/>
        </p:nvSpPr>
        <p:spPr>
          <a:xfrm>
            <a:off x="685800" y="2944368"/>
            <a:ext cx="1188720" cy="201168"/>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1" i="0" u="none" strike="noStrike" kern="1200" cap="none" spc="0" normalizeH="0" baseline="0" noProof="0">
                <a:ln>
                  <a:noFill/>
                </a:ln>
                <a:solidFill>
                  <a:srgbClr val="24282A"/>
                </a:solidFill>
                <a:effectLst/>
                <a:uLnTx/>
                <a:uFillTx/>
                <a:latin typeface="Nunito Sans" pitchFamily="34" charset="0"/>
                <a:ea typeface="Arial" pitchFamily="34" charset="-122"/>
                <a:cs typeface="Arial" pitchFamily="34" charset="-120"/>
              </a:rPr>
              <a:t>Cluster 3</a:t>
            </a:r>
            <a:endParaRPr kumimoji="0" lang="en-US" sz="1280" b="0" i="0" u="none" strike="noStrike" kern="1200" cap="none" spc="0" normalizeH="0" baseline="0" noProof="0">
              <a:ln>
                <a:noFill/>
              </a:ln>
              <a:solidFill>
                <a:srgbClr val="24282A"/>
              </a:solidFill>
              <a:effectLst/>
              <a:uLnTx/>
              <a:uFillTx/>
              <a:latin typeface="Nunito Sans"/>
              <a:ea typeface="+mn-ea"/>
              <a:cs typeface="+mn-cs"/>
            </a:endParaRPr>
          </a:p>
        </p:txBody>
      </p:sp>
      <p:sp>
        <p:nvSpPr>
          <p:cNvPr id="20" name="Text 17"/>
          <p:cNvSpPr/>
          <p:nvPr/>
        </p:nvSpPr>
        <p:spPr>
          <a:xfrm>
            <a:off x="2103120" y="2944368"/>
            <a:ext cx="9281160" cy="201168"/>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Policy support in priority areas</a:t>
            </a:r>
            <a:endParaRPr kumimoji="0" lang="en-US" sz="128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21" name="table row line">
            <a:extLst>
              <a:ext uri="{C183D7F6-B498-43B3-948B-1728B52AA6E4}">
                <adec:decorative xmlns:adec="http://schemas.microsoft.com/office/drawing/2017/decorative" val="1"/>
              </a:ext>
            </a:extLst>
          </p:cNvPr>
          <p:cNvSpPr/>
          <p:nvPr/>
        </p:nvSpPr>
        <p:spPr>
          <a:xfrm>
            <a:off x="685800" y="3822192"/>
            <a:ext cx="10789920" cy="0"/>
          </a:xfrm>
          <a:prstGeom prst="line">
            <a:avLst/>
          </a:prstGeom>
          <a:noFill/>
          <a:ln w="7620">
            <a:solidFill>
              <a:srgbClr val="B7D8C5">
                <a:alpha val="7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22" name="Text 19"/>
          <p:cNvSpPr/>
          <p:nvPr/>
        </p:nvSpPr>
        <p:spPr>
          <a:xfrm>
            <a:off x="685800" y="3429000"/>
            <a:ext cx="1188720" cy="201168"/>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1" i="0" u="none" strike="noStrike" kern="1200" cap="none" spc="0" normalizeH="0" baseline="0" noProof="0">
                <a:ln>
                  <a:noFill/>
                </a:ln>
                <a:solidFill>
                  <a:srgbClr val="24282A"/>
                </a:solidFill>
                <a:effectLst/>
                <a:uLnTx/>
                <a:uFillTx/>
                <a:latin typeface="Nunito Sans" pitchFamily="34" charset="0"/>
                <a:ea typeface="Arial" pitchFamily="34" charset="-122"/>
                <a:cs typeface="Arial" pitchFamily="34" charset="-120"/>
              </a:rPr>
              <a:t>Cluster 4</a:t>
            </a:r>
            <a:endParaRPr kumimoji="0" lang="en-US" sz="1280" b="0" i="0" u="none" strike="noStrike" kern="1200" cap="none" spc="0" normalizeH="0" baseline="0" noProof="0">
              <a:ln>
                <a:noFill/>
              </a:ln>
              <a:solidFill>
                <a:srgbClr val="24282A"/>
              </a:solidFill>
              <a:effectLst/>
              <a:uLnTx/>
              <a:uFillTx/>
              <a:latin typeface="Nunito Sans"/>
              <a:ea typeface="+mn-ea"/>
              <a:cs typeface="+mn-cs"/>
            </a:endParaRPr>
          </a:p>
        </p:txBody>
      </p:sp>
      <p:sp>
        <p:nvSpPr>
          <p:cNvPr id="23" name="Text 20"/>
          <p:cNvSpPr/>
          <p:nvPr/>
        </p:nvSpPr>
        <p:spPr>
          <a:xfrm>
            <a:off x="2125422" y="3429000"/>
            <a:ext cx="9281160" cy="201168"/>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Website, social media, internal communication</a:t>
            </a:r>
            <a:endParaRPr kumimoji="0" lang="en-US" sz="128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24" name="table row line">
            <a:extLst>
              <a:ext uri="{C183D7F6-B498-43B3-948B-1728B52AA6E4}">
                <adec:decorative xmlns:adec="http://schemas.microsoft.com/office/drawing/2017/decorative" val="1"/>
              </a:ext>
            </a:extLst>
          </p:cNvPr>
          <p:cNvSpPr/>
          <p:nvPr/>
        </p:nvSpPr>
        <p:spPr>
          <a:xfrm>
            <a:off x="685800" y="4306824"/>
            <a:ext cx="10789920" cy="0"/>
          </a:xfrm>
          <a:prstGeom prst="line">
            <a:avLst/>
          </a:prstGeom>
          <a:noFill/>
          <a:ln w="7620">
            <a:solidFill>
              <a:srgbClr val="B7D8C5">
                <a:alpha val="7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25" name="Text 22"/>
          <p:cNvSpPr/>
          <p:nvPr/>
        </p:nvSpPr>
        <p:spPr>
          <a:xfrm>
            <a:off x="685800" y="3913632"/>
            <a:ext cx="1188720" cy="201168"/>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280" b="1" i="0" u="none" strike="noStrike" kern="1200" cap="none" spc="0" normalizeH="0" baseline="0" noProof="0">
                <a:ln>
                  <a:noFill/>
                </a:ln>
                <a:solidFill>
                  <a:srgbClr val="24282A"/>
                </a:solidFill>
                <a:effectLst/>
                <a:uLnTx/>
                <a:uFillTx/>
                <a:latin typeface="Nunito Sans" pitchFamily="34" charset="0"/>
                <a:ea typeface="Arial" pitchFamily="34" charset="-122"/>
                <a:cs typeface="Arial" pitchFamily="34" charset="-120"/>
              </a:rPr>
              <a:t>Presidency</a:t>
            </a:r>
            <a:endParaRPr kumimoji="0" lang="en-US" sz="1280" b="0" i="0" u="none" strike="noStrike" kern="1200" cap="none" spc="0" normalizeH="0" baseline="0" noProof="0">
              <a:ln>
                <a:noFill/>
              </a:ln>
              <a:solidFill>
                <a:srgbClr val="24282A"/>
              </a:solidFill>
              <a:effectLst/>
              <a:uLnTx/>
              <a:uFillTx/>
              <a:latin typeface="Nunito Sans"/>
              <a:ea typeface="+mn-ea"/>
              <a:cs typeface="+mn-cs"/>
            </a:endParaRPr>
          </a:p>
        </p:txBody>
      </p:sp>
      <p:sp>
        <p:nvSpPr>
          <p:cNvPr id="26" name="Text 23"/>
          <p:cNvSpPr/>
          <p:nvPr/>
        </p:nvSpPr>
        <p:spPr>
          <a:xfrm>
            <a:off x="2103120" y="3913632"/>
            <a:ext cx="9281160" cy="201168"/>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lang="en-US" sz="1280" dirty="0">
                <a:solidFill>
                  <a:srgbClr val="24282A"/>
                </a:solidFill>
                <a:latin typeface="Nunito Sans" pitchFamily="34" charset="0"/>
                <a:ea typeface="Arial" pitchFamily="34" charset="-122"/>
                <a:cs typeface="Arial" pitchFamily="34" charset="-120"/>
              </a:rPr>
              <a:t>F</a:t>
            </a:r>
            <a:r>
              <a:rPr kumimoji="0" lang="en-US" sz="1280" b="0" i="0" u="none" strike="noStrike" kern="1200" cap="none" spc="0" normalizeH="0" baseline="0" noProof="0" dirty="0" err="1">
                <a:ln>
                  <a:noFill/>
                </a:ln>
                <a:solidFill>
                  <a:srgbClr val="24282A"/>
                </a:solidFill>
                <a:effectLst/>
                <a:uLnTx/>
                <a:uFillTx/>
                <a:latin typeface="Nunito Sans" pitchFamily="34" charset="0"/>
                <a:ea typeface="Arial" pitchFamily="34" charset="-122"/>
                <a:cs typeface="Arial" pitchFamily="34" charset="-120"/>
              </a:rPr>
              <a:t>undraising</a:t>
            </a:r>
            <a:r>
              <a:rPr kumimoji="0" lang="en-US" sz="128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 annual forum; external representation; partnerships</a:t>
            </a:r>
            <a:endParaRPr kumimoji="0" lang="en-US" sz="128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27" name="exercise divider">
            <a:extLst>
              <a:ext uri="{C183D7F6-B498-43B3-948B-1728B52AA6E4}">
                <adec:decorative xmlns:adec="http://schemas.microsoft.com/office/drawing/2017/decorative" val="1"/>
              </a:ext>
            </a:extLst>
          </p:cNvPr>
          <p:cNvSpPr/>
          <p:nvPr/>
        </p:nvSpPr>
        <p:spPr>
          <a:xfrm>
            <a:off x="685800" y="4526280"/>
            <a:ext cx="10789920" cy="0"/>
          </a:xfrm>
          <a:prstGeom prst="line">
            <a:avLst/>
          </a:prstGeom>
          <a:noFill/>
          <a:ln w="15240">
            <a:solidFill>
              <a:srgbClr val="009B4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33FD9F-6776-4D8F-1A97-2419439B8864}"/>
              </a:ext>
            </a:extLst>
          </p:cNvPr>
          <p:cNvSpPr>
            <a:spLocks noGrp="1"/>
          </p:cNvSpPr>
          <p:nvPr>
            <p:ph type="sldNum" sz="quarter" idx="12"/>
          </p:nvPr>
        </p:nvSpPr>
        <p:spPr/>
        <p:txBody>
          <a:bodyPr/>
          <a:lstStyle/>
          <a:p>
            <a:r>
              <a:rPr lang="en-US"/>
              <a:t>Page </a:t>
            </a:r>
            <a:fld id="{1DB91ECB-95EC-5E4C-AFA5-7A4F8C24E438}" type="slidenum">
              <a:rPr lang="en-US" smtClean="0"/>
              <a:t>5</a:t>
            </a:fld>
            <a:endParaRPr lang="en-US" dirty="0"/>
          </a:p>
        </p:txBody>
      </p:sp>
      <p:pic>
        <p:nvPicPr>
          <p:cNvPr id="4" name="Picture 3">
            <a:extLst>
              <a:ext uri="{FF2B5EF4-FFF2-40B4-BE49-F238E27FC236}">
                <a16:creationId xmlns:a16="http://schemas.microsoft.com/office/drawing/2014/main" id="{0BEA05E7-8280-E4D3-C3BE-351970912B44}"/>
              </a:ext>
            </a:extLst>
          </p:cNvPr>
          <p:cNvPicPr>
            <a:picLocks noChangeAspect="1"/>
          </p:cNvPicPr>
          <p:nvPr/>
        </p:nvPicPr>
        <p:blipFill>
          <a:blip r:embed="rId2"/>
          <a:stretch>
            <a:fillRect/>
          </a:stretch>
        </p:blipFill>
        <p:spPr>
          <a:xfrm>
            <a:off x="459580" y="1456215"/>
            <a:ext cx="6732489" cy="4592160"/>
          </a:xfrm>
          <a:prstGeom prst="rect">
            <a:avLst/>
          </a:prstGeom>
        </p:spPr>
      </p:pic>
      <p:sp>
        <p:nvSpPr>
          <p:cNvPr id="8" name="TextBox 7">
            <a:extLst>
              <a:ext uri="{FF2B5EF4-FFF2-40B4-BE49-F238E27FC236}">
                <a16:creationId xmlns:a16="http://schemas.microsoft.com/office/drawing/2014/main" id="{12BF844B-7622-85E6-3A39-F98A5A479717}"/>
              </a:ext>
            </a:extLst>
          </p:cNvPr>
          <p:cNvSpPr txBox="1"/>
          <p:nvPr/>
        </p:nvSpPr>
        <p:spPr>
          <a:xfrm>
            <a:off x="7293769" y="1371727"/>
            <a:ext cx="4831556" cy="86946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b="1"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Each cluster should leave Nairobi with </a:t>
            </a:r>
            <a:r>
              <a:rPr lang="en-US" b="1" dirty="0">
                <a:solidFill>
                  <a:srgbClr val="24282A"/>
                </a:solidFill>
                <a:latin typeface="Nunito Sans" pitchFamily="34" charset="0"/>
                <a:ea typeface="Arial" pitchFamily="34" charset="-122"/>
                <a:cs typeface="Arial" pitchFamily="34" charset="-120"/>
              </a:rPr>
              <a:t>two</a:t>
            </a:r>
            <a:r>
              <a:rPr kumimoji="0" lang="en-US" b="1"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 concrete activities for the first half 2027.</a:t>
            </a: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US" sz="1450" b="1" i="0" u="none" strike="noStrike" kern="1200" cap="none" spc="0" normalizeH="0" baseline="0" noProof="0" dirty="0">
              <a:ln>
                <a:noFill/>
              </a:ln>
              <a:solidFill>
                <a:srgbClr val="24282A"/>
              </a:solidFill>
              <a:effectLst/>
              <a:uLnTx/>
              <a:uFillTx/>
              <a:latin typeface="Nunito Sans" pitchFamily="34" charset="0"/>
              <a:ea typeface="+mn-ea"/>
              <a:cs typeface="Arial" pitchFamily="34" charset="-120"/>
            </a:endParaRPr>
          </a:p>
        </p:txBody>
      </p:sp>
      <p:sp>
        <p:nvSpPr>
          <p:cNvPr id="10" name="TextBox 9">
            <a:extLst>
              <a:ext uri="{FF2B5EF4-FFF2-40B4-BE49-F238E27FC236}">
                <a16:creationId xmlns:a16="http://schemas.microsoft.com/office/drawing/2014/main" id="{CCF941B8-BE33-013A-57B8-3A874EC1C257}"/>
              </a:ext>
            </a:extLst>
          </p:cNvPr>
          <p:cNvSpPr txBox="1"/>
          <p:nvPr/>
        </p:nvSpPr>
        <p:spPr>
          <a:xfrm>
            <a:off x="7565231" y="4214366"/>
            <a:ext cx="428863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600" b="0" i="0" u="none" strike="noStrike" kern="1200" cap="none" spc="0" normalizeH="0" baseline="0" noProof="0" dirty="0">
                <a:ln>
                  <a:noFill/>
                </a:ln>
                <a:solidFill>
                  <a:srgbClr val="24282A"/>
                </a:solidFill>
                <a:effectLst/>
                <a:uLnTx/>
                <a:uFillTx/>
                <a:latin typeface="Nunito Sans"/>
                <a:ea typeface="+mn-ea"/>
                <a:cs typeface="+mn-cs"/>
              </a:rPr>
              <a:t>Each table agrees:</a:t>
            </a: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600" b="0" i="0" u="none" strike="noStrike" kern="1200" cap="none" spc="0" normalizeH="0" baseline="0" noProof="0" dirty="0">
                <a:ln>
                  <a:noFill/>
                </a:ln>
                <a:solidFill>
                  <a:srgbClr val="24282A"/>
                </a:solidFill>
                <a:effectLst/>
                <a:uLnTx/>
                <a:uFillTx/>
                <a:latin typeface="Nunito Sans"/>
                <a:ea typeface="+mn-ea"/>
                <a:cs typeface="+mn-cs"/>
              </a:rPr>
              <a:t>- </a:t>
            </a:r>
            <a:r>
              <a:rPr lang="en-US" sz="1600" dirty="0">
                <a:solidFill>
                  <a:srgbClr val="24282A"/>
                </a:solidFill>
                <a:latin typeface="Nunito Sans"/>
              </a:rPr>
              <a:t>two</a:t>
            </a:r>
            <a:r>
              <a:rPr kumimoji="0" lang="en-US" sz="1600" b="0" i="0" u="none" strike="noStrike" kern="1200" cap="none" spc="0" normalizeH="0" baseline="0" noProof="0" dirty="0">
                <a:ln>
                  <a:noFill/>
                </a:ln>
                <a:solidFill>
                  <a:srgbClr val="24282A"/>
                </a:solidFill>
                <a:effectLst/>
                <a:uLnTx/>
                <a:uFillTx/>
                <a:latin typeface="Nunito Sans"/>
                <a:ea typeface="+mn-ea"/>
                <a:cs typeface="+mn-cs"/>
              </a:rPr>
              <a:t> priorities, </a:t>
            </a: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600" b="0" i="0" u="none" strike="noStrike" kern="1200" cap="none" spc="0" normalizeH="0" baseline="0" noProof="0" dirty="0">
                <a:ln>
                  <a:noFill/>
                </a:ln>
                <a:solidFill>
                  <a:srgbClr val="24282A"/>
                </a:solidFill>
                <a:effectLst/>
                <a:uLnTx/>
                <a:uFillTx/>
                <a:latin typeface="Nunito Sans"/>
                <a:ea typeface="+mn-ea"/>
                <a:cs typeface="+mn-cs"/>
              </a:rPr>
              <a:t>- </a:t>
            </a:r>
            <a:r>
              <a:rPr lang="en-US" sz="1600" dirty="0">
                <a:solidFill>
                  <a:srgbClr val="24282A"/>
                </a:solidFill>
                <a:latin typeface="Nunito Sans"/>
              </a:rPr>
              <a:t>two</a:t>
            </a:r>
            <a:r>
              <a:rPr kumimoji="0" lang="en-US" sz="1600" b="0" i="0" u="none" strike="noStrike" kern="1200" cap="none" spc="0" normalizeH="0" baseline="0" noProof="0" dirty="0">
                <a:ln>
                  <a:noFill/>
                </a:ln>
                <a:solidFill>
                  <a:srgbClr val="24282A"/>
                </a:solidFill>
                <a:effectLst/>
                <a:uLnTx/>
                <a:uFillTx/>
                <a:latin typeface="Nunito Sans"/>
                <a:ea typeface="+mn-ea"/>
                <a:cs typeface="+mn-cs"/>
              </a:rPr>
              <a:t> commitments</a:t>
            </a: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600" b="0" i="0" u="none" strike="noStrike" kern="1200" cap="none" spc="0" normalizeH="0" baseline="0" noProof="0" dirty="0">
                <a:ln>
                  <a:noFill/>
                </a:ln>
                <a:solidFill>
                  <a:srgbClr val="24282A"/>
                </a:solidFill>
                <a:effectLst/>
                <a:uLnTx/>
                <a:uFillTx/>
                <a:latin typeface="Nunito Sans"/>
                <a:ea typeface="+mn-ea"/>
                <a:cs typeface="+mn-cs"/>
              </a:rPr>
              <a:t>- </a:t>
            </a:r>
            <a:r>
              <a:rPr lang="en-US" sz="1600" dirty="0">
                <a:solidFill>
                  <a:srgbClr val="24282A"/>
                </a:solidFill>
                <a:latin typeface="Nunito Sans"/>
              </a:rPr>
              <a:t>two</a:t>
            </a:r>
            <a:r>
              <a:rPr kumimoji="0" lang="en-US" sz="1600" b="0" i="0" u="none" strike="noStrike" kern="1200" cap="none" spc="0" normalizeH="0" baseline="0" noProof="0" dirty="0">
                <a:ln>
                  <a:noFill/>
                </a:ln>
                <a:solidFill>
                  <a:srgbClr val="24282A"/>
                </a:solidFill>
                <a:effectLst/>
                <a:uLnTx/>
                <a:uFillTx/>
                <a:latin typeface="Nunito Sans"/>
                <a:ea typeface="+mn-ea"/>
                <a:cs typeface="+mn-cs"/>
              </a:rPr>
              <a:t> partnership opportunities</a:t>
            </a:r>
            <a:endParaRPr lang="en-GB" dirty="0"/>
          </a:p>
        </p:txBody>
      </p:sp>
      <p:sp>
        <p:nvSpPr>
          <p:cNvPr id="12" name="Text 25">
            <a:extLst>
              <a:ext uri="{FF2B5EF4-FFF2-40B4-BE49-F238E27FC236}">
                <a16:creationId xmlns:a16="http://schemas.microsoft.com/office/drawing/2014/main" id="{B311763C-4EDF-5B9F-43E8-0470F4873C00}"/>
              </a:ext>
            </a:extLst>
          </p:cNvPr>
          <p:cNvSpPr/>
          <p:nvPr/>
        </p:nvSpPr>
        <p:spPr>
          <a:xfrm>
            <a:off x="7474744" y="2757934"/>
            <a:ext cx="4362451" cy="609600"/>
          </a:xfrm>
          <a:prstGeom prst="rect">
            <a:avLst/>
          </a:prstGeom>
          <a:noFill/>
          <a:ln/>
        </p:spPr>
        <p:txBody>
          <a:bodyPr wrap="square" lIns="127" tIns="127" rIns="127" bIns="127"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2800" b="1" i="0" u="none" strike="noStrike" kern="1200" cap="none" spc="0" normalizeH="0" baseline="0" noProof="0" dirty="0">
                <a:ln>
                  <a:noFill/>
                </a:ln>
                <a:solidFill>
                  <a:srgbClr val="009B4E"/>
                </a:solidFill>
                <a:effectLst/>
                <a:uLnTx/>
                <a:uFillTx/>
                <a:latin typeface="Nunito Sans" pitchFamily="34" charset="0"/>
                <a:ea typeface="Arial" pitchFamily="34" charset="-122"/>
                <a:cs typeface="Arial" pitchFamily="34" charset="-120"/>
              </a:rPr>
              <a:t>10-minute collaborative planning exercise </a:t>
            </a:r>
            <a:endParaRPr kumimoji="0" lang="en-US" sz="2800" b="0" i="0" u="none" strike="noStrike" kern="1200" cap="none" spc="0" normalizeH="0" baseline="0" noProof="0" dirty="0">
              <a:ln>
                <a:noFill/>
              </a:ln>
              <a:solidFill>
                <a:srgbClr val="24282A"/>
              </a:solidFill>
              <a:effectLst/>
              <a:uLnTx/>
              <a:uFillTx/>
              <a:latin typeface="Nunito Sans"/>
              <a:ea typeface="+mn-ea"/>
              <a:cs typeface="+mn-cs"/>
            </a:endParaRPr>
          </a:p>
        </p:txBody>
      </p:sp>
    </p:spTree>
    <p:extLst>
      <p:ext uri="{BB962C8B-B14F-4D97-AF65-F5344CB8AC3E}">
        <p14:creationId xmlns:p14="http://schemas.microsoft.com/office/powerpoint/2010/main" val="2390465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25">
            <a:extLst>
              <a:ext uri="{FF2B5EF4-FFF2-40B4-BE49-F238E27FC236}">
                <a16:creationId xmlns:a16="http://schemas.microsoft.com/office/drawing/2014/main" id="{3E5601EF-E917-55E1-A0E3-9382836E0DB1}"/>
              </a:ext>
            </a:extLst>
          </p:cNvPr>
          <p:cNvSpPr/>
          <p:nvPr/>
        </p:nvSpPr>
        <p:spPr>
          <a:xfrm>
            <a:off x="628648" y="861631"/>
            <a:ext cx="10677525" cy="861822"/>
          </a:xfrm>
          <a:prstGeom prst="rect">
            <a:avLst/>
          </a:prstGeom>
          <a:noFill/>
          <a:ln/>
        </p:spPr>
        <p:txBody>
          <a:bodyPr wrap="square" lIns="127" tIns="127" rIns="127" bIns="127"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2800" b="1" i="0" u="none" strike="noStrike" kern="1200" cap="none" spc="0" normalizeH="0" baseline="0" noProof="0" dirty="0">
                <a:ln>
                  <a:noFill/>
                </a:ln>
                <a:solidFill>
                  <a:srgbClr val="009B4E"/>
                </a:solidFill>
                <a:effectLst/>
                <a:uLnTx/>
                <a:uFillTx/>
                <a:latin typeface="Nunito Sans" pitchFamily="34" charset="0"/>
                <a:ea typeface="Arial" pitchFamily="34" charset="-122"/>
                <a:cs typeface="Arial" pitchFamily="34" charset="-120"/>
              </a:rPr>
              <a:t>10-minutes: </a:t>
            </a: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2800" b="1" i="0" u="none" strike="noStrike" kern="1200" cap="none" spc="0" normalizeH="0" baseline="0" noProof="0" dirty="0">
                <a:ln>
                  <a:noFill/>
                </a:ln>
                <a:solidFill>
                  <a:srgbClr val="009B4E"/>
                </a:solidFill>
                <a:effectLst/>
                <a:uLnTx/>
                <a:uFillTx/>
                <a:latin typeface="Nunito Sans" pitchFamily="34" charset="0"/>
                <a:ea typeface="Arial" pitchFamily="34" charset="-122"/>
                <a:cs typeface="Arial" pitchFamily="34" charset="-120"/>
              </a:rPr>
              <a:t>each table agrees two priorities, two commitments, two partnership opportunities </a:t>
            </a:r>
            <a:endParaRPr kumimoji="0" lang="en-US" sz="280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7" name="Text 26">
            <a:extLst>
              <a:ext uri="{FF2B5EF4-FFF2-40B4-BE49-F238E27FC236}">
                <a16:creationId xmlns:a16="http://schemas.microsoft.com/office/drawing/2014/main" id="{E6E110E0-6F2A-6D1C-8E59-3D3FC660AB99}"/>
              </a:ext>
            </a:extLst>
          </p:cNvPr>
          <p:cNvSpPr/>
          <p:nvPr/>
        </p:nvSpPr>
        <p:spPr>
          <a:xfrm>
            <a:off x="701039" y="2171700"/>
            <a:ext cx="11100435" cy="1675639"/>
          </a:xfrm>
          <a:prstGeom prst="rect">
            <a:avLst/>
          </a:prstGeom>
          <a:noFill/>
          <a:ln/>
        </p:spPr>
        <p:txBody>
          <a:bodyPr wrap="square" lIns="127" tIns="127" rIns="127" bIns="127" rtlCol="0" anchor="t">
            <a:norm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latin typeface="Nunito Sans"/>
              </a:defRPr>
            </a:pPr>
            <a:r>
              <a:rPr kumimoji="0" lang="en-US" sz="180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Which activities MUST continue in 2027? </a:t>
            </a:r>
            <a:endParaRPr lang="en-US" dirty="0">
              <a:solidFill>
                <a:srgbClr val="24282A"/>
              </a:solidFill>
              <a:latin typeface="Nunito San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latin typeface="Nunito Sans"/>
              </a:defRPr>
            </a:pPr>
            <a:r>
              <a:rPr kumimoji="0" lang="en-US" sz="180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Which Cluster can lead them?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latin typeface="Nunito Sans"/>
              </a:defRPr>
            </a:pPr>
            <a:r>
              <a:rPr kumimoji="0" lang="en-US" sz="180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Which Country / Agency will commit?</a:t>
            </a:r>
            <a:endParaRPr kumimoji="0" lang="en-US" sz="1800" b="0" i="0" u="none" strike="noStrike" kern="1200" cap="none" spc="0" normalizeH="0" baseline="0" noProof="0" dirty="0">
              <a:ln>
                <a:noFill/>
              </a:ln>
              <a:solidFill>
                <a:srgbClr val="24282A"/>
              </a:solidFill>
              <a:effectLst/>
              <a:uLnTx/>
              <a:uFillTx/>
              <a:latin typeface="Nunito Sans"/>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latin typeface="Nunito Sans"/>
              </a:defRPr>
            </a:pPr>
            <a:r>
              <a:rPr kumimoji="0" lang="en-US" sz="180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How could they be delivered?  Online / hosted / funded / volunteer support</a:t>
            </a:r>
            <a:endParaRPr kumimoji="0" lang="en-US" sz="1800" b="0" i="0" u="none" strike="noStrike" kern="1200" cap="none" spc="0" normalizeH="0" baseline="0" noProof="0" dirty="0">
              <a:ln>
                <a:noFill/>
              </a:ln>
              <a:solidFill>
                <a:srgbClr val="24282A"/>
              </a:solidFill>
              <a:effectLst/>
              <a:uLnTx/>
              <a:uFillTx/>
              <a:latin typeface="Nunito Sans"/>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latin typeface="Nunito Sans"/>
              </a:defRPr>
            </a:pPr>
            <a:r>
              <a:rPr kumimoji="0" lang="en-US" sz="180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Which partners should be engaged?  AUC, AUDA-NEPAD, PAQAA, AfCFTA, UNESCO, ILO, RECs, EU   Delegations, AfDB, universities, students, employers</a:t>
            </a:r>
            <a:endParaRPr kumimoji="0" lang="en-US" sz="180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9" name="Text 27">
            <a:extLst>
              <a:ext uri="{FF2B5EF4-FFF2-40B4-BE49-F238E27FC236}">
                <a16:creationId xmlns:a16="http://schemas.microsoft.com/office/drawing/2014/main" id="{D656F1CE-4B67-8532-9730-21CD723054C4}"/>
              </a:ext>
            </a:extLst>
          </p:cNvPr>
          <p:cNvSpPr/>
          <p:nvPr/>
        </p:nvSpPr>
        <p:spPr>
          <a:xfrm>
            <a:off x="701039" y="3936682"/>
            <a:ext cx="10467976" cy="1038225"/>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600" b="1"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Presentation in plenary - recorded live.</a:t>
            </a:r>
            <a:endParaRPr kumimoji="0" lang="en-US" sz="160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11" name="Text 27">
            <a:extLst>
              <a:ext uri="{FF2B5EF4-FFF2-40B4-BE49-F238E27FC236}">
                <a16:creationId xmlns:a16="http://schemas.microsoft.com/office/drawing/2014/main" id="{AF638516-A218-CD62-654F-6C60C66C48CB}"/>
              </a:ext>
            </a:extLst>
          </p:cNvPr>
          <p:cNvSpPr/>
          <p:nvPr/>
        </p:nvSpPr>
        <p:spPr>
          <a:xfrm>
            <a:off x="701039" y="4686300"/>
            <a:ext cx="10605135" cy="838200"/>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600" b="1"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Plenary: Clusters comment. </a:t>
            </a: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US" sz="1600" b="1"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600" b="1"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Discussion and </a:t>
            </a:r>
            <a:r>
              <a:rPr lang="en-US" sz="1600" b="1" dirty="0">
                <a:solidFill>
                  <a:srgbClr val="24282A"/>
                </a:solidFill>
                <a:latin typeface="Nunito Sans" pitchFamily="34" charset="0"/>
                <a:ea typeface="Arial" pitchFamily="34" charset="-122"/>
                <a:cs typeface="Arial" pitchFamily="34" charset="-120"/>
              </a:rPr>
              <a:t>a</a:t>
            </a:r>
            <a:r>
              <a:rPr kumimoji="0" lang="en-US" sz="1600" b="1" i="0" u="none" strike="noStrike" kern="1200" cap="none" spc="0" normalizeH="0" baseline="0" noProof="0" dirty="0" err="1">
                <a:ln>
                  <a:noFill/>
                </a:ln>
                <a:solidFill>
                  <a:srgbClr val="24282A"/>
                </a:solidFill>
                <a:effectLst/>
                <a:uLnTx/>
                <a:uFillTx/>
                <a:latin typeface="Nunito Sans" pitchFamily="34" charset="0"/>
                <a:ea typeface="Arial" pitchFamily="34" charset="-122"/>
                <a:cs typeface="Arial" pitchFamily="34" charset="-120"/>
              </a:rPr>
              <a:t>greements</a:t>
            </a:r>
            <a:r>
              <a:rPr kumimoji="0" lang="en-US" sz="1600" b="1"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 -  recorded live.</a:t>
            </a:r>
            <a:endParaRPr kumimoji="0" lang="en-US" sz="1330" b="0" i="0" u="none" strike="noStrike" kern="1200" cap="none" spc="0" normalizeH="0" baseline="0" noProof="0" dirty="0">
              <a:ln>
                <a:noFill/>
              </a:ln>
              <a:solidFill>
                <a:srgbClr val="24282A"/>
              </a:solidFill>
              <a:effectLst/>
              <a:uLnTx/>
              <a:uFillTx/>
              <a:latin typeface="Nunito Sans"/>
              <a:ea typeface="+mn-ea"/>
              <a:cs typeface="+mn-cs"/>
            </a:endParaRPr>
          </a:p>
        </p:txBody>
      </p:sp>
    </p:spTree>
    <p:extLst>
      <p:ext uri="{BB962C8B-B14F-4D97-AF65-F5344CB8AC3E}">
        <p14:creationId xmlns:p14="http://schemas.microsoft.com/office/powerpoint/2010/main" val="1231230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hairline">
            <a:extLst>
              <a:ext uri="{C183D7F6-B498-43B3-948B-1728B52AA6E4}">
                <adec:decorative xmlns:adec="http://schemas.microsoft.com/office/drawing/2017/decorative" val="1"/>
              </a:ext>
            </a:extLst>
          </p:cNvPr>
          <p:cNvSpPr/>
          <p:nvPr/>
        </p:nvSpPr>
        <p:spPr>
          <a:xfrm>
            <a:off x="228600" y="6565392"/>
            <a:ext cx="1965960" cy="0"/>
          </a:xfrm>
          <a:prstGeom prst="line">
            <a:avLst/>
          </a:prstGeom>
          <a:noFill/>
          <a:ln w="6350">
            <a:solidFill>
              <a:srgbClr val="24282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5" name="bottom green rule">
            <a:extLst>
              <a:ext uri="{C183D7F6-B498-43B3-948B-1728B52AA6E4}">
                <adec:decorative xmlns:adec="http://schemas.microsoft.com/office/drawing/2017/decorative" val="1"/>
              </a:ext>
            </a:extLst>
          </p:cNvPr>
          <p:cNvSpPr/>
          <p:nvPr/>
        </p:nvSpPr>
        <p:spPr>
          <a:xfrm>
            <a:off x="228600" y="6693408"/>
            <a:ext cx="11750040" cy="0"/>
          </a:xfrm>
          <a:prstGeom prst="line">
            <a:avLst/>
          </a:prstGeom>
          <a:noFill/>
          <a:ln w="27940">
            <a:solidFill>
              <a:srgbClr val="009B4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6" name="Text 3"/>
          <p:cNvSpPr/>
          <p:nvPr/>
        </p:nvSpPr>
        <p:spPr>
          <a:xfrm>
            <a:off x="228600" y="6437376"/>
            <a:ext cx="685800" cy="137160"/>
          </a:xfrm>
          <a:prstGeom prst="rect">
            <a:avLst/>
          </a:prstGeom>
          <a:noFill/>
          <a:ln/>
        </p:spPr>
        <p:txBody>
          <a:bodyPr wrap="square" lIns="127" tIns="127" rIns="127" bIns="127"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650" b="0" i="0" u="none" strike="noStrike" kern="1200" cap="none" spc="0" normalizeH="0" baseline="0" noProof="0">
                <a:ln>
                  <a:noFill/>
                </a:ln>
                <a:solidFill>
                  <a:srgbClr val="6A7177"/>
                </a:solidFill>
                <a:effectLst/>
                <a:uLnTx/>
                <a:uFillTx/>
                <a:latin typeface="Nunito Sans" pitchFamily="34" charset="0"/>
                <a:ea typeface="Arial" pitchFamily="34" charset="-122"/>
                <a:cs typeface="Arial" pitchFamily="34" charset="-120"/>
              </a:rPr>
              <a:t>Page 5</a:t>
            </a:r>
            <a:endParaRPr kumimoji="0" lang="en-US" sz="650" b="0" i="0" u="none" strike="noStrike" kern="1200" cap="none" spc="0" normalizeH="0" baseline="0" noProof="0">
              <a:ln>
                <a:noFill/>
              </a:ln>
              <a:solidFill>
                <a:srgbClr val="24282A"/>
              </a:solidFill>
              <a:effectLst/>
              <a:uLnTx/>
              <a:uFillTx/>
              <a:latin typeface="Nunito Sans"/>
              <a:ea typeface="+mn-ea"/>
              <a:cs typeface="+mn-cs"/>
            </a:endParaRPr>
          </a:p>
        </p:txBody>
      </p:sp>
      <p:sp>
        <p:nvSpPr>
          <p:cNvPr id="7" name="Text 4"/>
          <p:cNvSpPr/>
          <p:nvPr/>
        </p:nvSpPr>
        <p:spPr>
          <a:xfrm>
            <a:off x="2191215" y="365758"/>
            <a:ext cx="8914935" cy="388621"/>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2400" b="1" i="0" u="none" strike="noStrike" kern="1200" cap="none" spc="0" normalizeH="0" baseline="0" noProof="0" dirty="0">
                <a:ln>
                  <a:noFill/>
                </a:ln>
                <a:solidFill>
                  <a:srgbClr val="009B4E"/>
                </a:solidFill>
                <a:effectLst/>
                <a:uLnTx/>
                <a:uFillTx/>
                <a:latin typeface="Nunito Sans" pitchFamily="34" charset="0"/>
                <a:ea typeface="Arial" pitchFamily="34" charset="-122"/>
                <a:cs typeface="Arial" pitchFamily="34" charset="-120"/>
              </a:rPr>
              <a:t>“Nairobi Commitments”</a:t>
            </a:r>
            <a:endParaRPr kumimoji="0" lang="en-US" sz="240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8" name="Text 5"/>
          <p:cNvSpPr/>
          <p:nvPr/>
        </p:nvSpPr>
        <p:spPr>
          <a:xfrm>
            <a:off x="736092" y="905256"/>
            <a:ext cx="10689336" cy="612648"/>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600" b="1"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The tangible outcome: each Cluster Chair and the Presidency sign up to </a:t>
            </a:r>
            <a:r>
              <a:rPr lang="en-US" sz="1600" b="1" dirty="0">
                <a:solidFill>
                  <a:srgbClr val="24282A"/>
                </a:solidFill>
                <a:latin typeface="Nunito Sans" pitchFamily="34" charset="0"/>
                <a:ea typeface="Arial" pitchFamily="34" charset="-122"/>
                <a:cs typeface="Arial" pitchFamily="34" charset="-120"/>
              </a:rPr>
              <a:t>two deliverables for</a:t>
            </a:r>
            <a:r>
              <a:rPr kumimoji="0" lang="en-US" sz="1600" b="1"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 first-half of 2027.</a:t>
            </a:r>
            <a:endParaRPr kumimoji="0" lang="en-US" sz="160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9" name="commitment section line">
            <a:extLst>
              <a:ext uri="{C183D7F6-B498-43B3-948B-1728B52AA6E4}">
                <adec:decorative xmlns:adec="http://schemas.microsoft.com/office/drawing/2017/decorative" val="1"/>
              </a:ext>
            </a:extLst>
          </p:cNvPr>
          <p:cNvSpPr/>
          <p:nvPr/>
        </p:nvSpPr>
        <p:spPr>
          <a:xfrm>
            <a:off x="685800" y="1627632"/>
            <a:ext cx="4892040" cy="0"/>
          </a:xfrm>
          <a:prstGeom prst="line">
            <a:avLst/>
          </a:prstGeom>
          <a:noFill/>
          <a:ln w="25400">
            <a:solidFill>
              <a:srgbClr val="009B4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10" name="Text 7"/>
          <p:cNvSpPr/>
          <p:nvPr/>
        </p:nvSpPr>
        <p:spPr>
          <a:xfrm>
            <a:off x="685800" y="1783080"/>
            <a:ext cx="3291840" cy="228600"/>
          </a:xfrm>
          <a:prstGeom prst="rect">
            <a:avLst/>
          </a:prstGeom>
          <a:noFill/>
          <a:ln/>
        </p:spPr>
        <p:txBody>
          <a:bodyPr wrap="square" lIns="127" tIns="127" rIns="127" bIns="127"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500" b="1" i="0" u="none" strike="noStrike" kern="1200" cap="none" spc="0" normalizeH="0" baseline="0" noProof="0">
                <a:ln>
                  <a:noFill/>
                </a:ln>
                <a:solidFill>
                  <a:srgbClr val="009B4E"/>
                </a:solidFill>
                <a:effectLst/>
                <a:uLnTx/>
                <a:uFillTx/>
                <a:latin typeface="Nunito Sans" pitchFamily="34" charset="0"/>
                <a:ea typeface="Arial" pitchFamily="34" charset="-122"/>
                <a:cs typeface="Arial" pitchFamily="34" charset="-120"/>
              </a:rPr>
              <a:t>Between now and December</a:t>
            </a:r>
            <a:endParaRPr kumimoji="0" lang="en-US" sz="1500" b="0" i="0" u="none" strike="noStrike" kern="1200" cap="none" spc="0" normalizeH="0" baseline="0" noProof="0">
              <a:ln>
                <a:noFill/>
              </a:ln>
              <a:solidFill>
                <a:srgbClr val="24282A"/>
              </a:solidFill>
              <a:effectLst/>
              <a:uLnTx/>
              <a:uFillTx/>
              <a:latin typeface="Nunito Sans"/>
              <a:ea typeface="+mn-ea"/>
              <a:cs typeface="+mn-cs"/>
            </a:endParaRPr>
          </a:p>
        </p:txBody>
      </p:sp>
      <p:sp>
        <p:nvSpPr>
          <p:cNvPr id="11" name="Text 8"/>
          <p:cNvSpPr/>
          <p:nvPr/>
        </p:nvSpPr>
        <p:spPr>
          <a:xfrm>
            <a:off x="713232" y="2121408"/>
            <a:ext cx="4800600" cy="1051560"/>
          </a:xfrm>
          <a:prstGeom prst="rect">
            <a:avLst/>
          </a:prstGeom>
          <a:noFill/>
          <a:ln/>
        </p:spPr>
        <p:txBody>
          <a:bodyPr wrap="square" lIns="254" tIns="254" rIns="254" bIns="254"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60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Complete transition</a:t>
            </a:r>
            <a:endParaRPr kumimoji="0" lang="en-US" sz="1600" b="0" i="0" u="none" strike="noStrike" kern="1200" cap="none" spc="0" normalizeH="0" baseline="0" noProof="0" dirty="0">
              <a:ln>
                <a:noFill/>
              </a:ln>
              <a:solidFill>
                <a:srgbClr val="24282A"/>
              </a:solidFill>
              <a:effectLst/>
              <a:uLnTx/>
              <a:uFillTx/>
              <a:latin typeface="Nunito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60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Register the Network</a:t>
            </a:r>
            <a:endParaRPr kumimoji="0" lang="en-US" sz="1600" b="0" i="0" u="none" strike="noStrike" kern="1200" cap="none" spc="0" normalizeH="0" baseline="0" noProof="0" dirty="0">
              <a:ln>
                <a:noFill/>
              </a:ln>
              <a:solidFill>
                <a:srgbClr val="24282A"/>
              </a:solidFill>
              <a:effectLst/>
              <a:uLnTx/>
              <a:uFillTx/>
              <a:latin typeface="Nunito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60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Deliver the activities planned for 2026</a:t>
            </a:r>
            <a:endParaRPr kumimoji="0" lang="en-US" sz="1600" b="0" i="0" u="none" strike="noStrike" kern="1200" cap="none" spc="0" normalizeH="0" baseline="0" noProof="0" dirty="0">
              <a:ln>
                <a:noFill/>
              </a:ln>
              <a:solidFill>
                <a:srgbClr val="24282A"/>
              </a:solidFill>
              <a:effectLst/>
              <a:uLnTx/>
              <a:uFillTx/>
              <a:latin typeface="Nunito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600" b="0" i="0" u="none" strike="noStrike" kern="1200" cap="none" spc="0" normalizeH="0" baseline="0" noProof="0" dirty="0" err="1">
                <a:ln>
                  <a:noFill/>
                </a:ln>
                <a:solidFill>
                  <a:srgbClr val="24282A"/>
                </a:solidFill>
                <a:effectLst/>
                <a:uLnTx/>
                <a:uFillTx/>
                <a:latin typeface="Nunito Sans" pitchFamily="34" charset="0"/>
                <a:ea typeface="Arial" pitchFamily="34" charset="-122"/>
                <a:cs typeface="Arial" pitchFamily="34" charset="-120"/>
              </a:rPr>
              <a:t>Finalise</a:t>
            </a:r>
            <a:r>
              <a:rPr kumimoji="0" lang="en-US" sz="160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 the 2027 work </a:t>
            </a:r>
            <a:r>
              <a:rPr kumimoji="0" lang="en-US" sz="1600" b="0" i="0" u="none" strike="noStrike" kern="1200" cap="none" spc="0" normalizeH="0" baseline="0" noProof="0" dirty="0" err="1">
                <a:ln>
                  <a:noFill/>
                </a:ln>
                <a:solidFill>
                  <a:srgbClr val="24282A"/>
                </a:solidFill>
                <a:effectLst/>
                <a:uLnTx/>
                <a:uFillTx/>
                <a:latin typeface="Nunito Sans" pitchFamily="34" charset="0"/>
                <a:ea typeface="Arial" pitchFamily="34" charset="-122"/>
                <a:cs typeface="Arial" pitchFamily="34" charset="-120"/>
              </a:rPr>
              <a:t>programme</a:t>
            </a:r>
            <a:endParaRPr kumimoji="0" lang="en-US" sz="136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12" name="Text 9"/>
          <p:cNvSpPr/>
          <p:nvPr/>
        </p:nvSpPr>
        <p:spPr>
          <a:xfrm>
            <a:off x="685800" y="3429000"/>
            <a:ext cx="2926080" cy="228600"/>
          </a:xfrm>
          <a:prstGeom prst="rect">
            <a:avLst/>
          </a:prstGeom>
          <a:noFill/>
          <a:ln/>
        </p:spPr>
        <p:txBody>
          <a:bodyPr wrap="square" lIns="127" tIns="127" rIns="127" bIns="127"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500" b="1" i="0" u="none" strike="noStrike" kern="1200" cap="none" spc="0" normalizeH="0" baseline="0" noProof="0">
                <a:ln>
                  <a:noFill/>
                </a:ln>
                <a:solidFill>
                  <a:srgbClr val="009B4E"/>
                </a:solidFill>
                <a:effectLst/>
                <a:uLnTx/>
                <a:uFillTx/>
                <a:latin typeface="Nunito Sans" pitchFamily="34" charset="0"/>
                <a:ea typeface="Arial" pitchFamily="34" charset="-122"/>
                <a:cs typeface="Arial" pitchFamily="34" charset="-120"/>
              </a:rPr>
              <a:t>During 2027</a:t>
            </a:r>
            <a:endParaRPr kumimoji="0" lang="en-US" sz="1500" b="0" i="0" u="none" strike="noStrike" kern="1200" cap="none" spc="0" normalizeH="0" baseline="0" noProof="0">
              <a:ln>
                <a:noFill/>
              </a:ln>
              <a:solidFill>
                <a:srgbClr val="24282A"/>
              </a:solidFill>
              <a:effectLst/>
              <a:uLnTx/>
              <a:uFillTx/>
              <a:latin typeface="Nunito Sans"/>
              <a:ea typeface="+mn-ea"/>
              <a:cs typeface="+mn-cs"/>
            </a:endParaRPr>
          </a:p>
        </p:txBody>
      </p:sp>
      <p:sp>
        <p:nvSpPr>
          <p:cNvPr id="13" name="Text 10"/>
          <p:cNvSpPr/>
          <p:nvPr/>
        </p:nvSpPr>
        <p:spPr>
          <a:xfrm>
            <a:off x="713232" y="3803904"/>
            <a:ext cx="4572000" cy="365760"/>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600" b="1"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Grow through partnerships</a:t>
            </a:r>
            <a:endParaRPr kumimoji="0" lang="en-US" sz="160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14" name="deliverables section line">
            <a:extLst>
              <a:ext uri="{C183D7F6-B498-43B3-948B-1728B52AA6E4}">
                <adec:decorative xmlns:adec="http://schemas.microsoft.com/office/drawing/2017/decorative" val="1"/>
              </a:ext>
            </a:extLst>
          </p:cNvPr>
          <p:cNvSpPr/>
          <p:nvPr/>
        </p:nvSpPr>
        <p:spPr>
          <a:xfrm>
            <a:off x="5897880" y="1627632"/>
            <a:ext cx="5440680" cy="0"/>
          </a:xfrm>
          <a:prstGeom prst="line">
            <a:avLst/>
          </a:prstGeom>
          <a:noFill/>
          <a:ln w="25400">
            <a:solidFill>
              <a:srgbClr val="009B4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15" name="Text 12"/>
          <p:cNvSpPr/>
          <p:nvPr/>
        </p:nvSpPr>
        <p:spPr>
          <a:xfrm>
            <a:off x="5847588" y="1737360"/>
            <a:ext cx="3383280" cy="228600"/>
          </a:xfrm>
          <a:prstGeom prst="rect">
            <a:avLst/>
          </a:prstGeom>
          <a:noFill/>
          <a:ln/>
        </p:spPr>
        <p:txBody>
          <a:bodyPr wrap="square" lIns="127" tIns="127" rIns="127" bIns="127"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500" b="1" i="0" u="none" strike="noStrike" kern="1200" cap="none" spc="0" normalizeH="0" baseline="0" noProof="0" dirty="0">
                <a:ln>
                  <a:noFill/>
                </a:ln>
                <a:solidFill>
                  <a:srgbClr val="009B4E"/>
                </a:solidFill>
                <a:effectLst/>
                <a:uLnTx/>
                <a:uFillTx/>
                <a:latin typeface="Nunito Sans" pitchFamily="34" charset="0"/>
                <a:ea typeface="Arial" pitchFamily="34" charset="-122"/>
                <a:cs typeface="Arial" pitchFamily="34" charset="-120"/>
              </a:rPr>
              <a:t>First-half 2027 sign-ups – examples:</a:t>
            </a:r>
            <a:endParaRPr kumimoji="0" lang="en-US" sz="150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16" name="Text 13"/>
          <p:cNvSpPr/>
          <p:nvPr/>
        </p:nvSpPr>
        <p:spPr>
          <a:xfrm>
            <a:off x="5897880" y="2139696"/>
            <a:ext cx="1143000" cy="164592"/>
          </a:xfrm>
          <a:prstGeom prst="rect">
            <a:avLst/>
          </a:prstGeom>
          <a:noFill/>
          <a:ln/>
        </p:spPr>
        <p:txBody>
          <a:bodyPr wrap="square" lIns="127" tIns="127" rIns="127" bIns="127" rtlCol="0" anchor="ct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180" b="1" i="0" u="none" strike="noStrike" kern="1200" cap="none" spc="0" normalizeH="0" baseline="0" noProof="0">
                <a:ln>
                  <a:noFill/>
                </a:ln>
                <a:solidFill>
                  <a:srgbClr val="009B4E"/>
                </a:solidFill>
                <a:effectLst/>
                <a:uLnTx/>
                <a:uFillTx/>
                <a:latin typeface="Nunito Sans" pitchFamily="34" charset="0"/>
                <a:ea typeface="Arial" pitchFamily="34" charset="-122"/>
                <a:cs typeface="Arial" pitchFamily="34" charset="-120"/>
              </a:rPr>
              <a:t>Cluster 1</a:t>
            </a:r>
            <a:endParaRPr kumimoji="0" lang="en-US" sz="1180" b="0" i="0" u="none" strike="noStrike" kern="1200" cap="none" spc="0" normalizeH="0" baseline="0" noProof="0">
              <a:ln>
                <a:noFill/>
              </a:ln>
              <a:solidFill>
                <a:srgbClr val="24282A"/>
              </a:solidFill>
              <a:effectLst/>
              <a:uLnTx/>
              <a:uFillTx/>
              <a:latin typeface="Nunito Sans"/>
              <a:ea typeface="+mn-ea"/>
              <a:cs typeface="+mn-cs"/>
            </a:endParaRPr>
          </a:p>
        </p:txBody>
      </p:sp>
      <p:sp>
        <p:nvSpPr>
          <p:cNvPr id="17" name="Text 14"/>
          <p:cNvSpPr/>
          <p:nvPr/>
        </p:nvSpPr>
        <p:spPr>
          <a:xfrm>
            <a:off x="7059168" y="2121408"/>
            <a:ext cx="4343400" cy="283464"/>
          </a:xfrm>
          <a:prstGeom prst="rect">
            <a:avLst/>
          </a:prstGeom>
          <a:noFill/>
          <a:ln/>
        </p:spPr>
        <p:txBody>
          <a:bodyPr wrap="square" lIns="127" tIns="127" rIns="127" bIns="127" rtlCol="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14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Referencing </a:t>
            </a:r>
            <a:r>
              <a:rPr lang="en-US" sz="1140" dirty="0">
                <a:solidFill>
                  <a:srgbClr val="24282A"/>
                </a:solidFill>
                <a:latin typeface="Nunito Sans" pitchFamily="34" charset="0"/>
                <a:ea typeface="Arial" pitchFamily="34" charset="-122"/>
                <a:cs typeface="Arial" pitchFamily="34" charset="-120"/>
              </a:rPr>
              <a:t>commitment for country … XX number of capacity building activities, commitments for peer review</a:t>
            </a:r>
            <a:endParaRPr kumimoji="0" lang="en-US" sz="114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18" name="deliverable row rule">
            <a:extLst>
              <a:ext uri="{C183D7F6-B498-43B3-948B-1728B52AA6E4}">
                <adec:decorative xmlns:adec="http://schemas.microsoft.com/office/drawing/2017/decorative" val="1"/>
              </a:ext>
            </a:extLst>
          </p:cNvPr>
          <p:cNvSpPr/>
          <p:nvPr/>
        </p:nvSpPr>
        <p:spPr>
          <a:xfrm>
            <a:off x="5897880" y="2532888"/>
            <a:ext cx="5440680" cy="0"/>
          </a:xfrm>
          <a:prstGeom prst="line">
            <a:avLst/>
          </a:prstGeom>
          <a:noFill/>
          <a:ln w="6350">
            <a:solidFill>
              <a:srgbClr val="B7D8C5">
                <a:alpha val="6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19" name="Text 16"/>
          <p:cNvSpPr/>
          <p:nvPr/>
        </p:nvSpPr>
        <p:spPr>
          <a:xfrm>
            <a:off x="5897880" y="2706624"/>
            <a:ext cx="1143000" cy="164592"/>
          </a:xfrm>
          <a:prstGeom prst="rect">
            <a:avLst/>
          </a:prstGeom>
          <a:noFill/>
          <a:ln/>
        </p:spPr>
        <p:txBody>
          <a:bodyPr wrap="square" lIns="127" tIns="127" rIns="127" bIns="127" rtlCol="0" anchor="ct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180" b="1" i="0" u="none" strike="noStrike" kern="1200" cap="none" spc="0" normalizeH="0" baseline="0" noProof="0">
                <a:ln>
                  <a:noFill/>
                </a:ln>
                <a:solidFill>
                  <a:srgbClr val="009B4E"/>
                </a:solidFill>
                <a:effectLst/>
                <a:uLnTx/>
                <a:uFillTx/>
                <a:latin typeface="Nunito Sans" pitchFamily="34" charset="0"/>
                <a:ea typeface="Arial" pitchFamily="34" charset="-122"/>
                <a:cs typeface="Arial" pitchFamily="34" charset="-120"/>
              </a:rPr>
              <a:t>Cluster 2</a:t>
            </a:r>
            <a:endParaRPr kumimoji="0" lang="en-US" sz="1180" b="0" i="0" u="none" strike="noStrike" kern="1200" cap="none" spc="0" normalizeH="0" baseline="0" noProof="0">
              <a:ln>
                <a:noFill/>
              </a:ln>
              <a:solidFill>
                <a:srgbClr val="24282A"/>
              </a:solidFill>
              <a:effectLst/>
              <a:uLnTx/>
              <a:uFillTx/>
              <a:latin typeface="Nunito Sans"/>
              <a:ea typeface="+mn-ea"/>
              <a:cs typeface="+mn-cs"/>
            </a:endParaRPr>
          </a:p>
        </p:txBody>
      </p:sp>
      <p:sp>
        <p:nvSpPr>
          <p:cNvPr id="20" name="Text 17"/>
          <p:cNvSpPr/>
          <p:nvPr/>
        </p:nvSpPr>
        <p:spPr>
          <a:xfrm>
            <a:off x="7059168" y="2688336"/>
            <a:ext cx="4343400" cy="283464"/>
          </a:xfrm>
          <a:prstGeom prst="rect">
            <a:avLst/>
          </a:prstGeom>
          <a:noFill/>
          <a:ln/>
        </p:spPr>
        <p:txBody>
          <a:bodyPr wrap="square" lIns="127" tIns="127" rIns="127" bIns="127" rtlCol="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14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QCP </a:t>
            </a:r>
            <a:r>
              <a:rPr lang="en-US" sz="1140" dirty="0">
                <a:solidFill>
                  <a:srgbClr val="24282A"/>
                </a:solidFill>
                <a:latin typeface="Nunito Sans" pitchFamily="34" charset="0"/>
                <a:ea typeface="Arial" pitchFamily="34" charset="-122"/>
                <a:cs typeface="Arial" pitchFamily="34" charset="-120"/>
              </a:rPr>
              <a:t>– commitment to support XX countries, package of guidelines on national databases. </a:t>
            </a:r>
            <a:r>
              <a:rPr kumimoji="0" lang="en-US" sz="114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 </a:t>
            </a:r>
            <a:endParaRPr kumimoji="0" lang="en-US" sz="114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21" name="deliverable row rule">
            <a:extLst>
              <a:ext uri="{C183D7F6-B498-43B3-948B-1728B52AA6E4}">
                <adec:decorative xmlns:adec="http://schemas.microsoft.com/office/drawing/2017/decorative" val="1"/>
              </a:ext>
            </a:extLst>
          </p:cNvPr>
          <p:cNvSpPr/>
          <p:nvPr/>
        </p:nvSpPr>
        <p:spPr>
          <a:xfrm>
            <a:off x="5897880" y="3099816"/>
            <a:ext cx="5440680" cy="0"/>
          </a:xfrm>
          <a:prstGeom prst="line">
            <a:avLst/>
          </a:prstGeom>
          <a:noFill/>
          <a:ln w="6350">
            <a:solidFill>
              <a:srgbClr val="B7D8C5">
                <a:alpha val="6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22" name="Text 19"/>
          <p:cNvSpPr/>
          <p:nvPr/>
        </p:nvSpPr>
        <p:spPr>
          <a:xfrm>
            <a:off x="5897880" y="3273552"/>
            <a:ext cx="1143000" cy="164592"/>
          </a:xfrm>
          <a:prstGeom prst="rect">
            <a:avLst/>
          </a:prstGeom>
          <a:noFill/>
          <a:ln/>
        </p:spPr>
        <p:txBody>
          <a:bodyPr wrap="square" lIns="127" tIns="127" rIns="127" bIns="127" rtlCol="0" anchor="ct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180" b="1" i="0" u="none" strike="noStrike" kern="1200" cap="none" spc="0" normalizeH="0" baseline="0" noProof="0">
                <a:ln>
                  <a:noFill/>
                </a:ln>
                <a:solidFill>
                  <a:srgbClr val="009B4E"/>
                </a:solidFill>
                <a:effectLst/>
                <a:uLnTx/>
                <a:uFillTx/>
                <a:latin typeface="Nunito Sans" pitchFamily="34" charset="0"/>
                <a:ea typeface="Arial" pitchFamily="34" charset="-122"/>
                <a:cs typeface="Arial" pitchFamily="34" charset="-120"/>
              </a:rPr>
              <a:t>Cluster 3</a:t>
            </a:r>
            <a:endParaRPr kumimoji="0" lang="en-US" sz="1180" b="0" i="0" u="none" strike="noStrike" kern="1200" cap="none" spc="0" normalizeH="0" baseline="0" noProof="0">
              <a:ln>
                <a:noFill/>
              </a:ln>
              <a:solidFill>
                <a:srgbClr val="24282A"/>
              </a:solidFill>
              <a:effectLst/>
              <a:uLnTx/>
              <a:uFillTx/>
              <a:latin typeface="Nunito Sans"/>
              <a:ea typeface="+mn-ea"/>
              <a:cs typeface="+mn-cs"/>
            </a:endParaRPr>
          </a:p>
        </p:txBody>
      </p:sp>
      <p:sp>
        <p:nvSpPr>
          <p:cNvPr id="23" name="Text 20"/>
          <p:cNvSpPr/>
          <p:nvPr/>
        </p:nvSpPr>
        <p:spPr>
          <a:xfrm>
            <a:off x="7059168" y="3255264"/>
            <a:ext cx="4343400" cy="283464"/>
          </a:xfrm>
          <a:prstGeom prst="rect">
            <a:avLst/>
          </a:prstGeom>
          <a:noFill/>
          <a:ln/>
        </p:spPr>
        <p:txBody>
          <a:bodyPr wrap="square" lIns="127" tIns="127" rIns="127" bIns="127" rtlCol="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14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Two peer-learning webinars on [ …]and a support package on [one topic]</a:t>
            </a:r>
            <a:endParaRPr kumimoji="0" lang="en-US" sz="114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24" name="deliverable row rule">
            <a:extLst>
              <a:ext uri="{C183D7F6-B498-43B3-948B-1728B52AA6E4}">
                <adec:decorative xmlns:adec="http://schemas.microsoft.com/office/drawing/2017/decorative" val="1"/>
              </a:ext>
            </a:extLst>
          </p:cNvPr>
          <p:cNvSpPr/>
          <p:nvPr/>
        </p:nvSpPr>
        <p:spPr>
          <a:xfrm>
            <a:off x="5897880" y="3666744"/>
            <a:ext cx="5440680" cy="0"/>
          </a:xfrm>
          <a:prstGeom prst="line">
            <a:avLst/>
          </a:prstGeom>
          <a:noFill/>
          <a:ln w="6350">
            <a:solidFill>
              <a:srgbClr val="B7D8C5">
                <a:alpha val="6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25" name="Text 22"/>
          <p:cNvSpPr/>
          <p:nvPr/>
        </p:nvSpPr>
        <p:spPr>
          <a:xfrm>
            <a:off x="5897880" y="3840480"/>
            <a:ext cx="1143000" cy="164592"/>
          </a:xfrm>
          <a:prstGeom prst="rect">
            <a:avLst/>
          </a:prstGeom>
          <a:noFill/>
          <a:ln/>
        </p:spPr>
        <p:txBody>
          <a:bodyPr wrap="square" lIns="127" tIns="127" rIns="127" bIns="127" rtlCol="0" anchor="ct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180" b="1" i="0" u="none" strike="noStrike" kern="1200" cap="none" spc="0" normalizeH="0" baseline="0" noProof="0">
                <a:ln>
                  <a:noFill/>
                </a:ln>
                <a:solidFill>
                  <a:srgbClr val="009B4E"/>
                </a:solidFill>
                <a:effectLst/>
                <a:uLnTx/>
                <a:uFillTx/>
                <a:latin typeface="Nunito Sans" pitchFamily="34" charset="0"/>
                <a:ea typeface="Arial" pitchFamily="34" charset="-122"/>
                <a:cs typeface="Arial" pitchFamily="34" charset="-120"/>
              </a:rPr>
              <a:t>Cluster 4</a:t>
            </a:r>
            <a:endParaRPr kumimoji="0" lang="en-US" sz="1180" b="0" i="0" u="none" strike="noStrike" kern="1200" cap="none" spc="0" normalizeH="0" baseline="0" noProof="0">
              <a:ln>
                <a:noFill/>
              </a:ln>
              <a:solidFill>
                <a:srgbClr val="24282A"/>
              </a:solidFill>
              <a:effectLst/>
              <a:uLnTx/>
              <a:uFillTx/>
              <a:latin typeface="Nunito Sans"/>
              <a:ea typeface="+mn-ea"/>
              <a:cs typeface="+mn-cs"/>
            </a:endParaRPr>
          </a:p>
        </p:txBody>
      </p:sp>
      <p:sp>
        <p:nvSpPr>
          <p:cNvPr id="26" name="Text 23"/>
          <p:cNvSpPr/>
          <p:nvPr/>
        </p:nvSpPr>
        <p:spPr>
          <a:xfrm>
            <a:off x="7059168" y="3822192"/>
            <a:ext cx="4343400" cy="283464"/>
          </a:xfrm>
          <a:prstGeom prst="rect">
            <a:avLst/>
          </a:prstGeom>
          <a:noFill/>
          <a:ln/>
        </p:spPr>
        <p:txBody>
          <a:bodyPr wrap="square" lIns="127" tIns="127" rIns="127" bIns="127" rtlCol="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14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Website relaunch, </a:t>
            </a:r>
            <a:r>
              <a:rPr lang="en-US" sz="1140" dirty="0">
                <a:solidFill>
                  <a:srgbClr val="24282A"/>
                </a:solidFill>
                <a:latin typeface="Nunito Sans" pitchFamily="34" charset="0"/>
                <a:ea typeface="Arial" pitchFamily="34" charset="-122"/>
                <a:cs typeface="Arial" pitchFamily="34" charset="-120"/>
              </a:rPr>
              <a:t>1 new social media platform, dissemination of Clusters 1 -3 work.</a:t>
            </a:r>
            <a:endParaRPr kumimoji="0" lang="en-US" sz="114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27" name="deliverable row rule">
            <a:extLst>
              <a:ext uri="{C183D7F6-B498-43B3-948B-1728B52AA6E4}">
                <adec:decorative xmlns:adec="http://schemas.microsoft.com/office/drawing/2017/decorative" val="1"/>
              </a:ext>
            </a:extLst>
          </p:cNvPr>
          <p:cNvSpPr/>
          <p:nvPr/>
        </p:nvSpPr>
        <p:spPr>
          <a:xfrm>
            <a:off x="5897880" y="4233672"/>
            <a:ext cx="5440680" cy="0"/>
          </a:xfrm>
          <a:prstGeom prst="line">
            <a:avLst/>
          </a:prstGeom>
          <a:noFill/>
          <a:ln w="6350">
            <a:solidFill>
              <a:srgbClr val="B7D8C5">
                <a:alpha val="6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28" name="Text 25"/>
          <p:cNvSpPr/>
          <p:nvPr/>
        </p:nvSpPr>
        <p:spPr>
          <a:xfrm>
            <a:off x="5897880" y="4407408"/>
            <a:ext cx="1143000" cy="164592"/>
          </a:xfrm>
          <a:prstGeom prst="rect">
            <a:avLst/>
          </a:prstGeom>
          <a:noFill/>
          <a:ln/>
        </p:spPr>
        <p:txBody>
          <a:bodyPr wrap="square" lIns="127" tIns="127" rIns="127" bIns="127" rtlCol="0" anchor="ct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180" b="1" i="0" u="none" strike="noStrike" kern="1200" cap="none" spc="0" normalizeH="0" baseline="0" noProof="0">
                <a:ln>
                  <a:noFill/>
                </a:ln>
                <a:solidFill>
                  <a:srgbClr val="B9974A"/>
                </a:solidFill>
                <a:effectLst/>
                <a:uLnTx/>
                <a:uFillTx/>
                <a:latin typeface="Nunito Sans" pitchFamily="34" charset="0"/>
                <a:ea typeface="Arial" pitchFamily="34" charset="-122"/>
                <a:cs typeface="Arial" pitchFamily="34" charset="-120"/>
              </a:rPr>
              <a:t>Presidency</a:t>
            </a:r>
            <a:endParaRPr kumimoji="0" lang="en-US" sz="1180" b="0" i="0" u="none" strike="noStrike" kern="1200" cap="none" spc="0" normalizeH="0" baseline="0" noProof="0">
              <a:ln>
                <a:noFill/>
              </a:ln>
              <a:solidFill>
                <a:srgbClr val="24282A"/>
              </a:solidFill>
              <a:effectLst/>
              <a:uLnTx/>
              <a:uFillTx/>
              <a:latin typeface="Nunito Sans"/>
              <a:ea typeface="+mn-ea"/>
              <a:cs typeface="+mn-cs"/>
            </a:endParaRPr>
          </a:p>
        </p:txBody>
      </p:sp>
      <p:sp>
        <p:nvSpPr>
          <p:cNvPr id="29" name="Text 26"/>
          <p:cNvSpPr/>
          <p:nvPr/>
        </p:nvSpPr>
        <p:spPr>
          <a:xfrm>
            <a:off x="7059168" y="4389120"/>
            <a:ext cx="4343400" cy="283464"/>
          </a:xfrm>
          <a:prstGeom prst="rect">
            <a:avLst/>
          </a:prstGeom>
          <a:noFill/>
          <a:ln/>
        </p:spPr>
        <p:txBody>
          <a:bodyPr wrap="square" lIns="127" tIns="127" rIns="127" bIns="127" rtlCol="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14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Registration completed, work </a:t>
            </a:r>
            <a:r>
              <a:rPr kumimoji="0" lang="en-US" sz="1140" b="0" i="0" u="none" strike="noStrike" kern="1200" cap="none" spc="0" normalizeH="0" baseline="0" noProof="0" dirty="0" err="1">
                <a:ln>
                  <a:noFill/>
                </a:ln>
                <a:solidFill>
                  <a:srgbClr val="24282A"/>
                </a:solidFill>
                <a:effectLst/>
                <a:uLnTx/>
                <a:uFillTx/>
                <a:latin typeface="Nunito Sans" pitchFamily="34" charset="0"/>
                <a:ea typeface="Arial" pitchFamily="34" charset="-122"/>
                <a:cs typeface="Arial" pitchFamily="34" charset="-120"/>
              </a:rPr>
              <a:t>programme</a:t>
            </a:r>
            <a:r>
              <a:rPr kumimoji="0" lang="en-US" sz="1140" b="0" i="0" u="none" strike="noStrike" kern="1200" cap="none" spc="0" normalizeH="0" baseline="0" noProof="0" dirty="0">
                <a:ln>
                  <a:noFill/>
                </a:ln>
                <a:solidFill>
                  <a:srgbClr val="24282A"/>
                </a:solidFill>
                <a:effectLst/>
                <a:uLnTx/>
                <a:uFillTx/>
                <a:latin typeface="Nunito Sans" pitchFamily="34" charset="0"/>
                <a:ea typeface="Arial" pitchFamily="34" charset="-122"/>
                <a:cs typeface="Arial" pitchFamily="34" charset="-120"/>
              </a:rPr>
              <a:t> adopted, funding talks initiated, 8th Forum concept</a:t>
            </a:r>
            <a:r>
              <a:rPr lang="en-US" sz="1140" dirty="0">
                <a:solidFill>
                  <a:srgbClr val="24282A"/>
                </a:solidFill>
                <a:latin typeface="Nunito Sans" pitchFamily="34" charset="0"/>
                <a:ea typeface="Arial" pitchFamily="34" charset="-122"/>
                <a:cs typeface="Arial" pitchFamily="34" charset="-120"/>
              </a:rPr>
              <a:t> in partnership with ...</a:t>
            </a:r>
            <a:endParaRPr kumimoji="0" lang="en-US" sz="1140" b="0" i="0" u="none" strike="noStrike" kern="1200" cap="none" spc="0" normalizeH="0" baseline="0" noProof="0" dirty="0">
              <a:ln>
                <a:noFill/>
              </a:ln>
              <a:solidFill>
                <a:srgbClr val="24282A"/>
              </a:solidFill>
              <a:effectLst/>
              <a:uLnTx/>
              <a:uFillTx/>
              <a:latin typeface="Nunito Sans"/>
              <a:ea typeface="+mn-ea"/>
              <a:cs typeface="+mn-cs"/>
            </a:endParaRPr>
          </a:p>
        </p:txBody>
      </p:sp>
      <p:sp>
        <p:nvSpPr>
          <p:cNvPr id="30" name="deliverable row rule">
            <a:extLst>
              <a:ext uri="{C183D7F6-B498-43B3-948B-1728B52AA6E4}">
                <adec:decorative xmlns:adec="http://schemas.microsoft.com/office/drawing/2017/decorative" val="1"/>
              </a:ext>
            </a:extLst>
          </p:cNvPr>
          <p:cNvSpPr/>
          <p:nvPr/>
        </p:nvSpPr>
        <p:spPr>
          <a:xfrm>
            <a:off x="5897880" y="4800600"/>
            <a:ext cx="5440680" cy="0"/>
          </a:xfrm>
          <a:prstGeom prst="line">
            <a:avLst/>
          </a:prstGeom>
          <a:noFill/>
          <a:ln w="6350">
            <a:solidFill>
              <a:srgbClr val="B7D8C5">
                <a:alpha val="6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31" name="closing message background">
            <a:extLst>
              <a:ext uri="{C183D7F6-B498-43B3-948B-1728B52AA6E4}">
                <adec:decorative xmlns:adec="http://schemas.microsoft.com/office/drawing/2017/decorative" val="1"/>
              </a:ext>
            </a:extLst>
          </p:cNvPr>
          <p:cNvSpPr/>
          <p:nvPr/>
        </p:nvSpPr>
        <p:spPr>
          <a:xfrm>
            <a:off x="731520" y="5074919"/>
            <a:ext cx="10789920" cy="658368"/>
          </a:xfrm>
          <a:prstGeom prst="rect">
            <a:avLst/>
          </a:prstGeom>
          <a:solidFill>
            <a:srgbClr val="DDF6E8"/>
          </a:solidFill>
          <a:ln w="12700">
            <a:solidFill>
              <a:srgbClr val="DDF6E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Nunito Sans"/>
              </a:defRPr>
            </a:pPr>
            <a:endParaRPr kumimoji="0" lang="en-GB" sz="1800" b="0" i="0" u="none" strike="noStrike" kern="1200" cap="none" spc="0" normalizeH="0" baseline="0" noProof="0">
              <a:ln>
                <a:noFill/>
              </a:ln>
              <a:solidFill>
                <a:srgbClr val="24282A"/>
              </a:solidFill>
              <a:effectLst/>
              <a:uLnTx/>
              <a:uFillTx/>
              <a:latin typeface="Nunito Sans"/>
              <a:ea typeface="+mn-ea"/>
              <a:cs typeface="+mn-cs"/>
            </a:endParaRPr>
          </a:p>
        </p:txBody>
      </p:sp>
      <p:sp>
        <p:nvSpPr>
          <p:cNvPr id="32" name="Text 29"/>
          <p:cNvSpPr/>
          <p:nvPr/>
        </p:nvSpPr>
        <p:spPr>
          <a:xfrm>
            <a:off x="914400" y="5522976"/>
            <a:ext cx="10332720" cy="228600"/>
          </a:xfrm>
          <a:prstGeom prst="rect">
            <a:avLst/>
          </a:prstGeom>
          <a:noFill/>
          <a:ln/>
        </p:spPr>
        <p:txBody>
          <a:bodyPr wrap="square" lIns="127" tIns="127" rIns="127" bIns="127" rtlCol="0" anchor="ctr">
            <a:normAutofit fontScale="925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Nunito Sans"/>
              </a:defRPr>
            </a:pPr>
            <a:r>
              <a:rPr kumimoji="0" lang="en-US" sz="1700" b="1" i="0" u="none" strike="noStrike" kern="1200" cap="none" spc="0" normalizeH="0" baseline="0" noProof="0">
                <a:ln>
                  <a:noFill/>
                </a:ln>
                <a:solidFill>
                  <a:srgbClr val="24282A"/>
                </a:solidFill>
                <a:effectLst/>
                <a:uLnTx/>
                <a:uFillTx/>
                <a:latin typeface="Nunito Sans" pitchFamily="34" charset="0"/>
                <a:ea typeface="Arial" pitchFamily="34" charset="-122"/>
                <a:cs typeface="Arial" pitchFamily="34" charset="-120"/>
              </a:rPr>
              <a:t>.</a:t>
            </a:r>
            <a:endParaRPr kumimoji="0" lang="en-US" sz="1700" b="0" i="0" u="none" strike="noStrike" kern="1200" cap="none" spc="0" normalizeH="0" baseline="0" noProof="0">
              <a:ln>
                <a:noFill/>
              </a:ln>
              <a:solidFill>
                <a:srgbClr val="24282A"/>
              </a:solidFill>
              <a:effectLst/>
              <a:uLnTx/>
              <a:uFillTx/>
              <a:latin typeface="Nunito Sans"/>
              <a:ea typeface="+mn-ea"/>
              <a:cs typeface="+mn-cs"/>
            </a:endParaRPr>
          </a:p>
        </p:txBody>
      </p:sp>
      <p:sp>
        <p:nvSpPr>
          <p:cNvPr id="33" name="Text 30"/>
          <p:cNvSpPr/>
          <p:nvPr/>
        </p:nvSpPr>
        <p:spPr>
          <a:xfrm>
            <a:off x="731520" y="5157215"/>
            <a:ext cx="10424160" cy="585216"/>
          </a:xfrm>
          <a:prstGeom prst="rect">
            <a:avLst/>
          </a:prstGeom>
          <a:noFill/>
          <a:ln/>
        </p:spPr>
        <p:txBody>
          <a:bodyPr wrap="square" lIns="127" tIns="127" rIns="127" bIns="127"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Nunito Sans"/>
              </a:defRPr>
            </a:pPr>
            <a:r>
              <a:rPr lang="en-US" sz="2400" b="1" dirty="0">
                <a:solidFill>
                  <a:srgbClr val="009B4E"/>
                </a:solidFill>
                <a:latin typeface="Nunito Sans" pitchFamily="34" charset="0"/>
                <a:cs typeface="Arial" pitchFamily="34" charset="-120"/>
              </a:rPr>
              <a:t>M</a:t>
            </a:r>
            <a:r>
              <a:rPr kumimoji="0" lang="en-US" sz="2400" b="1" i="0" u="none" strike="noStrike" kern="1200" cap="none" spc="0" normalizeH="0" baseline="0" noProof="0" dirty="0">
                <a:ln>
                  <a:noFill/>
                </a:ln>
                <a:solidFill>
                  <a:srgbClr val="009B4E"/>
                </a:solidFill>
                <a:effectLst/>
                <a:uLnTx/>
                <a:uFillTx/>
                <a:latin typeface="Nunito Sans" pitchFamily="34" charset="0"/>
                <a:ea typeface="+mn-ea"/>
                <a:cs typeface="Arial" pitchFamily="34" charset="-120"/>
              </a:rPr>
              <a:t>embers</a:t>
            </a:r>
            <a:r>
              <a:rPr lang="en-US" sz="2400" b="1" dirty="0">
                <a:solidFill>
                  <a:srgbClr val="009B4E"/>
                </a:solidFill>
                <a:latin typeface="Nunito Sans" pitchFamily="34" charset="0"/>
                <a:cs typeface="Arial" pitchFamily="34" charset="-120"/>
              </a:rPr>
              <a:t> are</a:t>
            </a:r>
            <a:r>
              <a:rPr kumimoji="0" lang="en-US" sz="2400" b="1" i="0" u="none" strike="noStrike" kern="1200" cap="none" spc="0" normalizeH="0" baseline="0" noProof="0" dirty="0">
                <a:ln>
                  <a:noFill/>
                </a:ln>
                <a:solidFill>
                  <a:srgbClr val="009B4E"/>
                </a:solidFill>
                <a:effectLst/>
                <a:uLnTx/>
                <a:uFillTx/>
                <a:latin typeface="Nunito Sans" pitchFamily="34" charset="0"/>
                <a:ea typeface="+mn-ea"/>
                <a:cs typeface="Arial" pitchFamily="34" charset="-120"/>
              </a:rPr>
              <a:t> willing to continue working together when they have </a:t>
            </a:r>
          </a:p>
          <a:p>
            <a:pPr marL="0" marR="0" lvl="0" indent="0" algn="ctr" defTabSz="914400" rtl="0" eaLnBrk="1" fontAlgn="auto" latinLnBrk="0" hangingPunct="1">
              <a:lnSpc>
                <a:spcPct val="100000"/>
              </a:lnSpc>
              <a:spcBef>
                <a:spcPts val="0"/>
              </a:spcBef>
              <a:spcAft>
                <a:spcPts val="0"/>
              </a:spcAft>
              <a:buClrTx/>
              <a:buSzTx/>
              <a:buFontTx/>
              <a:buNone/>
              <a:tabLst/>
              <a:defRPr>
                <a:latin typeface="Nunito Sans"/>
              </a:defRPr>
            </a:pPr>
            <a:r>
              <a:rPr lang="en-US" sz="2400" b="1" dirty="0">
                <a:solidFill>
                  <a:srgbClr val="009B4E"/>
                </a:solidFill>
                <a:latin typeface="Nunito Sans" pitchFamily="34" charset="0"/>
                <a:cs typeface="Arial" pitchFamily="34" charset="-120"/>
              </a:rPr>
              <a:t>c</a:t>
            </a:r>
            <a:r>
              <a:rPr kumimoji="0" lang="en-US" sz="2400" b="1" i="0" u="none" strike="noStrike" kern="1200" cap="none" spc="0" normalizeH="0" baseline="0" noProof="0" dirty="0" err="1">
                <a:ln>
                  <a:noFill/>
                </a:ln>
                <a:solidFill>
                  <a:srgbClr val="009B4E"/>
                </a:solidFill>
                <a:effectLst/>
                <a:uLnTx/>
                <a:uFillTx/>
                <a:latin typeface="Nunito Sans" pitchFamily="34" charset="0"/>
                <a:ea typeface="+mn-ea"/>
                <a:cs typeface="Arial" pitchFamily="34" charset="-120"/>
              </a:rPr>
              <a:t>oncrete</a:t>
            </a:r>
            <a:r>
              <a:rPr kumimoji="0" lang="en-US" sz="2400" b="1" i="0" u="none" strike="noStrike" kern="1200" cap="none" spc="0" normalizeH="0" baseline="0" noProof="0" dirty="0">
                <a:ln>
                  <a:noFill/>
                </a:ln>
                <a:solidFill>
                  <a:srgbClr val="009B4E"/>
                </a:solidFill>
                <a:effectLst/>
                <a:uLnTx/>
                <a:uFillTx/>
                <a:latin typeface="Nunito Sans" pitchFamily="34" charset="0"/>
                <a:ea typeface="+mn-ea"/>
                <a:cs typeface="Arial" pitchFamily="34" charset="-120"/>
              </a:rPr>
              <a:t>, engaging and rewarding* tasks.</a:t>
            </a:r>
          </a:p>
        </p:txBody>
      </p:sp>
      <p:sp>
        <p:nvSpPr>
          <p:cNvPr id="34" name="TextBox 33">
            <a:extLst>
              <a:ext uri="{FF2B5EF4-FFF2-40B4-BE49-F238E27FC236}">
                <a16:creationId xmlns:a16="http://schemas.microsoft.com/office/drawing/2014/main" id="{63F9D0B1-D53A-E368-0D13-B4C317081C3B}"/>
              </a:ext>
            </a:extLst>
          </p:cNvPr>
          <p:cNvSpPr txBox="1"/>
          <p:nvPr/>
        </p:nvSpPr>
        <p:spPr>
          <a:xfrm>
            <a:off x="5834064" y="6117337"/>
            <a:ext cx="6129336" cy="461665"/>
          </a:xfrm>
          <a:prstGeom prst="rect">
            <a:avLst/>
          </a:prstGeom>
          <a:noFill/>
        </p:spPr>
        <p:txBody>
          <a:bodyPr wrap="square">
            <a:spAutoFit/>
          </a:bodyPr>
          <a:lstStyle/>
          <a:p>
            <a:r>
              <a:rPr kumimoji="0" lang="en-US" sz="2400" b="1" i="0" u="none" strike="noStrike" kern="1200" cap="none" spc="0" normalizeH="0" baseline="0" noProof="0" dirty="0">
                <a:ln>
                  <a:noFill/>
                </a:ln>
                <a:solidFill>
                  <a:srgbClr val="009B4E"/>
                </a:solidFill>
                <a:effectLst/>
                <a:uLnTx/>
                <a:uFillTx/>
                <a:latin typeface="Nunito Sans" pitchFamily="34" charset="0"/>
                <a:ea typeface="+mn-ea"/>
                <a:cs typeface="Arial" pitchFamily="34" charset="-120"/>
              </a:rPr>
              <a:t>*</a:t>
            </a:r>
            <a:r>
              <a:rPr kumimoji="0" lang="en-US" b="1" i="0" u="none" strike="noStrike" kern="1200" cap="none" spc="0" normalizeH="0" baseline="0" noProof="0" dirty="0">
                <a:ln>
                  <a:noFill/>
                </a:ln>
                <a:solidFill>
                  <a:srgbClr val="009B4E"/>
                </a:solidFill>
                <a:effectLst/>
                <a:uLnTx/>
                <a:uFillTx/>
                <a:latin typeface="Nunito Sans" pitchFamily="34" charset="0"/>
                <a:ea typeface="+mn-ea"/>
                <a:cs typeface="Arial" pitchFamily="34" charset="-120"/>
              </a:rPr>
              <a:t>helping other countries/Clusters/experts is rewarding</a:t>
            </a:r>
            <a:endParaRPr lang="en-GB"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ACQF Powerpoint Template">
  <a:themeElements>
    <a:clrScheme name="ACQF Brand Colours">
      <a:dk1>
        <a:srgbClr val="24282A"/>
      </a:dk1>
      <a:lt1>
        <a:srgbClr val="FFFFFF"/>
      </a:lt1>
      <a:dk2>
        <a:srgbClr val="24282A"/>
      </a:dk2>
      <a:lt2>
        <a:srgbClr val="E7E6E6"/>
      </a:lt2>
      <a:accent1>
        <a:srgbClr val="00A643"/>
      </a:accent1>
      <a:accent2>
        <a:srgbClr val="202A44"/>
      </a:accent2>
      <a:accent3>
        <a:srgbClr val="CEB37E"/>
      </a:accent3>
      <a:accent4>
        <a:srgbClr val="971B2F"/>
      </a:accent4>
      <a:accent5>
        <a:srgbClr val="D3FFE5"/>
      </a:accent5>
      <a:accent6>
        <a:srgbClr val="DCE2EF"/>
      </a:accent6>
      <a:hlink>
        <a:srgbClr val="00A642"/>
      </a:hlink>
      <a:folHlink>
        <a:srgbClr val="003E1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QF Presentation Template" id="{83800E79-F0AB-5847-8558-45576A1CB479}" vid="{AF877182-3FCD-4A48-B930-52612EAC8F2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2203B17F16D040A1E444A021DFF119" ma:contentTypeVersion="13" ma:contentTypeDescription="Create a new document." ma:contentTypeScope="" ma:versionID="cc17463928f62ac6b500ec925c92e8d1">
  <xsd:schema xmlns:xsd="http://www.w3.org/2001/XMLSchema" xmlns:xs="http://www.w3.org/2001/XMLSchema" xmlns:p="http://schemas.microsoft.com/office/2006/metadata/properties" xmlns:ns2="05ef24fd-2dda-45b0-83fd-a9e6f5cd7406" xmlns:ns3="9cf1f23c-94c0-4dcc-a7fa-999e323c9245" targetNamespace="http://schemas.microsoft.com/office/2006/metadata/properties" ma:root="true" ma:fieldsID="05921d15376b1b1f397b924ddace88f1" ns2:_="" ns3:_="">
    <xsd:import namespace="05ef24fd-2dda-45b0-83fd-a9e6f5cd7406"/>
    <xsd:import namespace="9cf1f23c-94c0-4dcc-a7fa-999e323c924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ef24fd-2dda-45b0-83fd-a9e6f5cd74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10ffe1f-c839-4a66-9ae8-9a2945e4919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cf1f23c-94c0-4dcc-a7fa-999e323c924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c3438c5-9aa0-4ee5-85a2-9e811049bc4c}" ma:internalName="TaxCatchAll" ma:showField="CatchAllData" ma:web="9cf1f23c-94c0-4dcc-a7fa-999e323c924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ef24fd-2dda-45b0-83fd-a9e6f5cd7406">
      <Terms xmlns="http://schemas.microsoft.com/office/infopath/2007/PartnerControls"/>
    </lcf76f155ced4ddcb4097134ff3c332f>
    <TaxCatchAll xmlns="9cf1f23c-94c0-4dcc-a7fa-999e323c9245" xsi:nil="true"/>
  </documentManagement>
</p:properties>
</file>

<file path=customXml/itemProps1.xml><?xml version="1.0" encoding="utf-8"?>
<ds:datastoreItem xmlns:ds="http://schemas.openxmlformats.org/officeDocument/2006/customXml" ds:itemID="{6FD5B3D5-87B6-4E16-828A-C0138B2A8D26}"/>
</file>

<file path=customXml/itemProps2.xml><?xml version="1.0" encoding="utf-8"?>
<ds:datastoreItem xmlns:ds="http://schemas.openxmlformats.org/officeDocument/2006/customXml" ds:itemID="{5138D6E7-D757-41AF-9CA0-47101971A24C}"/>
</file>

<file path=customXml/itemProps3.xml><?xml version="1.0" encoding="utf-8"?>
<ds:datastoreItem xmlns:ds="http://schemas.openxmlformats.org/officeDocument/2006/customXml" ds:itemID="{556084DC-F178-464A-9977-268FD7169664}"/>
</file>

<file path=docProps/app.xml><?xml version="1.0" encoding="utf-8"?>
<Properties xmlns="http://schemas.openxmlformats.org/officeDocument/2006/extended-properties" xmlns:vt="http://schemas.openxmlformats.org/officeDocument/2006/docPropsVTypes">
  <TotalTime>0</TotalTime>
  <Words>827</Words>
  <Application>Microsoft Office PowerPoint</Application>
  <PresentationFormat>Widescreen</PresentationFormat>
  <Paragraphs>136</Paragraphs>
  <Slides>7</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Aptos</vt:lpstr>
      <vt:lpstr>Arial</vt:lpstr>
      <vt:lpstr>Calibri</vt:lpstr>
      <vt:lpstr>Nunito Sans</vt:lpstr>
      <vt:lpstr>Nunito Sans Black</vt:lpstr>
      <vt:lpstr>Nunito Sans ExtraBold</vt:lpstr>
      <vt:lpstr>Nunito Sans Light</vt:lpstr>
      <vt:lpstr>2_ACQF Powerpoint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Rosenstock (ETF)</dc:creator>
  <cp:lastModifiedBy>Maria Rosenstock (ETF)</cp:lastModifiedBy>
  <cp:revision>3</cp:revision>
  <dcterms:created xsi:type="dcterms:W3CDTF">2026-04-07T14:18:31Z</dcterms:created>
  <dcterms:modified xsi:type="dcterms:W3CDTF">2026-07-29T22:59:47Z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0x0101009B2203B17F16D040A1E444A021DFF119</vt:lpwstr>
  </property>
</Properties>
</file>